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58"/>
  </p:notesMasterIdLst>
  <p:sldIdLst>
    <p:sldId id="581" r:id="rId2"/>
    <p:sldId id="291" r:id="rId3"/>
    <p:sldId id="280" r:id="rId4"/>
    <p:sldId id="298" r:id="rId5"/>
    <p:sldId id="276" r:id="rId6"/>
    <p:sldId id="723" r:id="rId7"/>
    <p:sldId id="278" r:id="rId8"/>
    <p:sldId id="294" r:id="rId9"/>
    <p:sldId id="292" r:id="rId10"/>
    <p:sldId id="710" r:id="rId11"/>
    <p:sldId id="589" r:id="rId12"/>
    <p:sldId id="277" r:id="rId13"/>
    <p:sldId id="587" r:id="rId14"/>
    <p:sldId id="263" r:id="rId15"/>
    <p:sldId id="264" r:id="rId16"/>
    <p:sldId id="268" r:id="rId17"/>
    <p:sldId id="269" r:id="rId18"/>
    <p:sldId id="711" r:id="rId19"/>
    <p:sldId id="713" r:id="rId20"/>
    <p:sldId id="270" r:id="rId21"/>
    <p:sldId id="584" r:id="rId22"/>
    <p:sldId id="719" r:id="rId23"/>
    <p:sldId id="720" r:id="rId24"/>
    <p:sldId id="271" r:id="rId25"/>
    <p:sldId id="272" r:id="rId26"/>
    <p:sldId id="273" r:id="rId27"/>
    <p:sldId id="724" r:id="rId28"/>
    <p:sldId id="716" r:id="rId29"/>
    <p:sldId id="709" r:id="rId30"/>
    <p:sldId id="722" r:id="rId31"/>
    <p:sldId id="500" r:id="rId32"/>
    <p:sldId id="499" r:id="rId33"/>
    <p:sldId id="501" r:id="rId34"/>
    <p:sldId id="265" r:id="rId35"/>
    <p:sldId id="591" r:id="rId36"/>
    <p:sldId id="274" r:id="rId37"/>
    <p:sldId id="275" r:id="rId38"/>
    <p:sldId id="585" r:id="rId39"/>
    <p:sldId id="586" r:id="rId40"/>
    <p:sldId id="592" r:id="rId41"/>
    <p:sldId id="593" r:id="rId42"/>
    <p:sldId id="257" r:id="rId43"/>
    <p:sldId id="258" r:id="rId44"/>
    <p:sldId id="502" r:id="rId45"/>
    <p:sldId id="504" r:id="rId46"/>
    <p:sldId id="505" r:id="rId47"/>
    <p:sldId id="725" r:id="rId48"/>
    <p:sldId id="281" r:id="rId49"/>
    <p:sldId id="283" r:id="rId50"/>
    <p:sldId id="284" r:id="rId51"/>
    <p:sldId id="285" r:id="rId52"/>
    <p:sldId id="286" r:id="rId53"/>
    <p:sldId id="287" r:id="rId54"/>
    <p:sldId id="288" r:id="rId55"/>
    <p:sldId id="583" r:id="rId56"/>
    <p:sldId id="728" r:id="rId57"/>
  </p:sldIdLst>
  <p:sldSz cx="9145588"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576" userDrawn="1">
          <p15:clr>
            <a:srgbClr val="A4A3A4"/>
          </p15:clr>
        </p15:guide>
        <p15:guide id="5" pos="7296" userDrawn="1">
          <p15:clr>
            <a:srgbClr val="A4A3A4"/>
          </p15:clr>
        </p15:guide>
        <p15:guide id="6" pos="7104" userDrawn="1">
          <p15:clr>
            <a:srgbClr val="A4A3A4"/>
          </p15:clr>
        </p15:guide>
        <p15:guide id="7" orient="horz" pos="3888" userDrawn="1">
          <p15:clr>
            <a:srgbClr val="A4A3A4"/>
          </p15:clr>
        </p15:guide>
        <p15:guide id="8" orient="horz" pos="1049" userDrawn="1">
          <p15:clr>
            <a:srgbClr val="A4A3A4"/>
          </p15:clr>
        </p15:guide>
        <p15:guide id="9" orient="horz" pos="686" userDrawn="1">
          <p15:clr>
            <a:srgbClr val="A4A3A4"/>
          </p15:clr>
        </p15:guide>
        <p15:guide id="10" orient="horz" pos="3158" userDrawn="1">
          <p15:clr>
            <a:srgbClr val="A4A3A4"/>
          </p15:clr>
        </p15:guide>
        <p15:guide id="11" pos="2881">
          <p15:clr>
            <a:srgbClr val="A4A3A4"/>
          </p15:clr>
        </p15:guide>
        <p15:guide id="12" pos="288">
          <p15:clr>
            <a:srgbClr val="A4A3A4"/>
          </p15:clr>
        </p15:guide>
        <p15:guide id="13" pos="432">
          <p15:clr>
            <a:srgbClr val="A4A3A4"/>
          </p15:clr>
        </p15:guide>
        <p15:guide id="14" pos="5473">
          <p15:clr>
            <a:srgbClr val="A4A3A4"/>
          </p15:clr>
        </p15:guide>
        <p15:guide id="15" pos="53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00FF"/>
    <a:srgbClr val="0099CC"/>
    <a:srgbClr val="7F8C8D"/>
    <a:srgbClr val="ECF0F1"/>
    <a:srgbClr val="E74C3C"/>
    <a:srgbClr val="94B155"/>
    <a:srgbClr val="3D9FAC"/>
    <a:srgbClr val="FEB834"/>
    <a:srgbClr val="5B44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01" autoAdjust="0"/>
  </p:normalViewPr>
  <p:slideViewPr>
    <p:cSldViewPr snapToGrid="0" showGuides="1">
      <p:cViewPr varScale="1">
        <p:scale>
          <a:sx n="113" d="100"/>
          <a:sy n="113" d="100"/>
        </p:scale>
        <p:origin x="1590" y="102"/>
      </p:cViewPr>
      <p:guideLst>
        <p:guide orient="horz" pos="2160"/>
        <p:guide pos="3840"/>
        <p:guide pos="384"/>
        <p:guide pos="576"/>
        <p:guide pos="7296"/>
        <p:guide pos="7104"/>
        <p:guide orient="horz" pos="3888"/>
        <p:guide orient="horz" pos="1049"/>
        <p:guide orient="horz" pos="686"/>
        <p:guide orient="horz" pos="3158"/>
        <p:guide pos="2881"/>
        <p:guide pos="288"/>
        <p:guide pos="432"/>
        <p:guide pos="5473"/>
        <p:guide pos="53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CC360C-F423-4191-B903-C96919C651F4}" type="datetimeFigureOut">
              <a:rPr lang="zh-CN" altLang="en-US" smtClean="0"/>
              <a:pPr/>
              <a:t>2023/10/31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B7194D-9457-4CB1-9230-4797428E1A57}" type="slidenum">
              <a:rPr lang="zh-CN" altLang="en-US" smtClean="0"/>
              <a:pPr/>
              <a:t>‹#›</a:t>
            </a:fld>
            <a:endParaRPr lang="zh-CN" altLang="en-US"/>
          </a:p>
        </p:txBody>
      </p:sp>
    </p:spTree>
    <p:extLst>
      <p:ext uri="{BB962C8B-B14F-4D97-AF65-F5344CB8AC3E}">
        <p14:creationId xmlns:p14="http://schemas.microsoft.com/office/powerpoint/2010/main" val="110393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DA1BB-78D1-4DB6-8BAC-9028383018BE}"/>
              </a:ext>
            </a:extLst>
          </p:cNvPr>
          <p:cNvSpPr>
            <a:spLocks noGrp="1"/>
          </p:cNvSpPr>
          <p:nvPr>
            <p:ph type="ctrTitle"/>
          </p:nvPr>
        </p:nvSpPr>
        <p:spPr>
          <a:xfrm>
            <a:off x="1143199" y="1122363"/>
            <a:ext cx="6859191" cy="2387600"/>
          </a:xfrm>
        </p:spPr>
        <p:txBody>
          <a:bodyPr anchor="b"/>
          <a:lstStyle>
            <a:lvl1pPr algn="ctr">
              <a:defRPr sz="4501"/>
            </a:lvl1pPr>
          </a:lstStyle>
          <a:p>
            <a:r>
              <a:rPr lang="zh-CN" altLang="en-US"/>
              <a:t>单击此处编辑母版标题样式</a:t>
            </a:r>
          </a:p>
        </p:txBody>
      </p:sp>
      <p:sp>
        <p:nvSpPr>
          <p:cNvPr id="3" name="副标题 2">
            <a:extLst>
              <a:ext uri="{FF2B5EF4-FFF2-40B4-BE49-F238E27FC236}">
                <a16:creationId xmlns:a16="http://schemas.microsoft.com/office/drawing/2014/main" id="{A8FCA769-D6BA-4EA6-A40E-6C681D290233}"/>
              </a:ext>
            </a:extLst>
          </p:cNvPr>
          <p:cNvSpPr>
            <a:spLocks noGrp="1"/>
          </p:cNvSpPr>
          <p:nvPr>
            <p:ph type="subTitle" idx="1"/>
          </p:nvPr>
        </p:nvSpPr>
        <p:spPr>
          <a:xfrm>
            <a:off x="1143199" y="3602038"/>
            <a:ext cx="6859191" cy="1655762"/>
          </a:xfrm>
        </p:spPr>
        <p:txBody>
          <a:bodyPr/>
          <a:lstStyle>
            <a:lvl1pPr marL="0" indent="0" algn="ctr">
              <a:buNone/>
              <a:defRPr sz="1800"/>
            </a:lvl1pPr>
            <a:lvl2pPr marL="342946" indent="0" algn="ctr">
              <a:buNone/>
              <a:defRPr sz="1500"/>
            </a:lvl2pPr>
            <a:lvl3pPr marL="685891" indent="0" algn="ctr">
              <a:buNone/>
              <a:defRPr sz="1350"/>
            </a:lvl3pPr>
            <a:lvl4pPr marL="1028837" indent="0" algn="ctr">
              <a:buNone/>
              <a:defRPr sz="1200"/>
            </a:lvl4pPr>
            <a:lvl5pPr marL="1371783" indent="0" algn="ctr">
              <a:buNone/>
              <a:defRPr sz="1200"/>
            </a:lvl5pPr>
            <a:lvl6pPr marL="1714729" indent="0" algn="ctr">
              <a:buNone/>
              <a:defRPr sz="1200"/>
            </a:lvl6pPr>
            <a:lvl7pPr marL="2057674" indent="0" algn="ctr">
              <a:buNone/>
              <a:defRPr sz="1200"/>
            </a:lvl7pPr>
            <a:lvl8pPr marL="2400620" indent="0" algn="ctr">
              <a:buNone/>
              <a:defRPr sz="1200"/>
            </a:lvl8pPr>
            <a:lvl9pPr marL="2743566" indent="0" algn="ctr">
              <a:buNone/>
              <a:defRPr sz="1200"/>
            </a:lvl9pPr>
          </a:lstStyle>
          <a:p>
            <a:r>
              <a:rPr lang="zh-CN" altLang="en-US"/>
              <a:t>单击以编辑母版副标题样式</a:t>
            </a:r>
          </a:p>
        </p:txBody>
      </p:sp>
      <p:sp>
        <p:nvSpPr>
          <p:cNvPr id="4" name="日期占位符 3">
            <a:extLst>
              <a:ext uri="{FF2B5EF4-FFF2-40B4-BE49-F238E27FC236}">
                <a16:creationId xmlns:a16="http://schemas.microsoft.com/office/drawing/2014/main" id="{941BB4A1-5C78-409C-9753-79F3F395ABB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2023/10/31</a:t>
            </a:fld>
            <a:endParaRPr lang="zh-CN" altLang="en-US"/>
          </a:p>
        </p:txBody>
      </p:sp>
      <p:sp>
        <p:nvSpPr>
          <p:cNvPr id="5" name="页脚占位符 4">
            <a:extLst>
              <a:ext uri="{FF2B5EF4-FFF2-40B4-BE49-F238E27FC236}">
                <a16:creationId xmlns:a16="http://schemas.microsoft.com/office/drawing/2014/main" id="{45979040-6224-40BC-A812-0D0F1D45B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3186B1-32DF-45FD-8160-9CCFF931385B}"/>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2474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8AB92-C98C-4C82-A908-B3544CA7E6A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87EE63-3D15-4DBB-A1CE-06E9466FAC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B03AA0-7F3E-4B2C-9647-D04FB387B236}"/>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2023/10/31</a:t>
            </a:fld>
            <a:endParaRPr lang="zh-CN" altLang="en-US"/>
          </a:p>
        </p:txBody>
      </p:sp>
      <p:sp>
        <p:nvSpPr>
          <p:cNvPr id="5" name="页脚占位符 4">
            <a:extLst>
              <a:ext uri="{FF2B5EF4-FFF2-40B4-BE49-F238E27FC236}">
                <a16:creationId xmlns:a16="http://schemas.microsoft.com/office/drawing/2014/main" id="{1ECBFEF0-623A-4A42-A371-3BA73B03F1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A73C02-64C5-436C-B73D-6E8F1D4714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57872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4EDD55-06F6-451F-80F2-1C9A859AD93E}"/>
              </a:ext>
            </a:extLst>
          </p:cNvPr>
          <p:cNvSpPr>
            <a:spLocks noGrp="1"/>
          </p:cNvSpPr>
          <p:nvPr>
            <p:ph type="title" orient="vert"/>
          </p:nvPr>
        </p:nvSpPr>
        <p:spPr>
          <a:xfrm>
            <a:off x="6544812" y="365125"/>
            <a:ext cx="1972017"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073ED4-69E4-405C-9906-83910674FF01}"/>
              </a:ext>
            </a:extLst>
          </p:cNvPr>
          <p:cNvSpPr>
            <a:spLocks noGrp="1"/>
          </p:cNvSpPr>
          <p:nvPr>
            <p:ph type="body" orient="vert" idx="1"/>
          </p:nvPr>
        </p:nvSpPr>
        <p:spPr>
          <a:xfrm>
            <a:off x="628759" y="365125"/>
            <a:ext cx="5801732"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C94720-E96A-4354-8F04-220BD841B65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2023/10/31</a:t>
            </a:fld>
            <a:endParaRPr lang="zh-CN" altLang="en-US"/>
          </a:p>
        </p:txBody>
      </p:sp>
      <p:sp>
        <p:nvSpPr>
          <p:cNvPr id="5" name="页脚占位符 4">
            <a:extLst>
              <a:ext uri="{FF2B5EF4-FFF2-40B4-BE49-F238E27FC236}">
                <a16:creationId xmlns:a16="http://schemas.microsoft.com/office/drawing/2014/main" id="{FFC8A551-3A23-4531-BC2D-968A954EB1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1F4C15-5F3C-4548-89F6-AA2FE64A151E}"/>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319567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9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48" name="Picture Placeholder 11"/>
          <p:cNvSpPr>
            <a:spLocks noGrp="1"/>
          </p:cNvSpPr>
          <p:nvPr>
            <p:ph type="pic" sz="quarter" idx="10"/>
          </p:nvPr>
        </p:nvSpPr>
        <p:spPr>
          <a:xfrm>
            <a:off x="4721675" y="1600201"/>
            <a:ext cx="4424178" cy="3662363"/>
          </a:xfrm>
          <a:prstGeom prst="roundRect">
            <a:avLst>
              <a:gd name="adj" fmla="val 2031"/>
            </a:avLst>
          </a:prstGeom>
        </p:spPr>
        <p:txBody>
          <a:bodyPr/>
          <a:lstStyle>
            <a:lvl1pPr>
              <a:defRPr baseline="0"/>
            </a:lvl1pPr>
          </a:lstStyle>
          <a:p>
            <a:endParaRPr lang="en-US" dirty="0"/>
          </a:p>
        </p:txBody>
      </p:sp>
      <p:sp>
        <p:nvSpPr>
          <p:cNvPr id="49" name="Text Placeholder 13"/>
          <p:cNvSpPr>
            <a:spLocks noGrp="1"/>
          </p:cNvSpPr>
          <p:nvPr>
            <p:ph type="body" sz="quarter" idx="11"/>
          </p:nvPr>
        </p:nvSpPr>
        <p:spPr>
          <a:xfrm>
            <a:off x="685919" y="2112461"/>
            <a:ext cx="3011858" cy="585787"/>
          </a:xfrm>
          <a:prstGeom prst="rect">
            <a:avLst/>
          </a:prstGeom>
        </p:spPr>
        <p:txBody>
          <a:bodyPr>
            <a:noAutofit/>
          </a:bodyPr>
          <a:lstStyle>
            <a:lvl1pPr marL="0" indent="0">
              <a:buNone/>
              <a:defRPr sz="3200">
                <a:solidFill>
                  <a:schemeClr val="tx1">
                    <a:lumMod val="50000"/>
                    <a:lumOff val="50000"/>
                  </a:schemeClr>
                </a:solidFill>
                <a:latin typeface="GeosansLight" panose="02000603020000020003" pitchFamily="2" charset="0"/>
              </a:defRPr>
            </a:lvl1pPr>
            <a:lvl2pPr marL="457200" indent="0">
              <a:buNone/>
              <a:defRPr/>
            </a:lvl2pPr>
            <a:lvl3pPr marL="914400" indent="0">
              <a:buNone/>
              <a:defRPr/>
            </a:lvl3pPr>
            <a:lvl4pPr marL="1371600" indent="0">
              <a:buNone/>
              <a:defRPr/>
            </a:lvl4pPr>
          </a:lstStyle>
          <a:p>
            <a:pPr lvl="0"/>
            <a:endParaRPr lang="en-US" dirty="0"/>
          </a:p>
        </p:txBody>
      </p:sp>
      <p:sp>
        <p:nvSpPr>
          <p:cNvPr id="50" name="Content Placeholder 15"/>
          <p:cNvSpPr>
            <a:spLocks noGrp="1"/>
          </p:cNvSpPr>
          <p:nvPr>
            <p:ph sz="quarter" idx="12"/>
          </p:nvPr>
        </p:nvSpPr>
        <p:spPr>
          <a:xfrm>
            <a:off x="685919" y="3552826"/>
            <a:ext cx="3642755" cy="1198563"/>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Content Placeholder 17"/>
          <p:cNvSpPr>
            <a:spLocks noGrp="1"/>
          </p:cNvSpPr>
          <p:nvPr>
            <p:ph sz="quarter" idx="13"/>
          </p:nvPr>
        </p:nvSpPr>
        <p:spPr>
          <a:xfrm>
            <a:off x="688315" y="2735011"/>
            <a:ext cx="2557907" cy="3905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825433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9145588" cy="3429000"/>
          </a:xfrm>
          <a:prstGeom prst="rect">
            <a:avLst/>
          </a:prstGeom>
        </p:spPr>
        <p:txBody>
          <a:bodyPr/>
          <a:lstStyle>
            <a:lvl1pPr>
              <a:defRPr/>
            </a:lvl1pPr>
          </a:lstStyle>
          <a:p>
            <a:endParaRPr lang="en-US" dirty="0"/>
          </a:p>
        </p:txBody>
      </p:sp>
      <p:sp>
        <p:nvSpPr>
          <p:cNvPr id="22" name="Text Placeholder 21"/>
          <p:cNvSpPr>
            <a:spLocks noGrp="1"/>
          </p:cNvSpPr>
          <p:nvPr>
            <p:ph type="body" sz="quarter" idx="11"/>
          </p:nvPr>
        </p:nvSpPr>
        <p:spPr>
          <a:xfrm>
            <a:off x="2782974" y="3837116"/>
            <a:ext cx="3579640" cy="604837"/>
          </a:xfrm>
          <a:prstGeom prst="rect">
            <a:avLst/>
          </a:prstGeom>
        </p:spPr>
        <p:txBody>
          <a:bodyPr>
            <a:noAutofit/>
          </a:bodyPr>
          <a:lstStyle>
            <a:lvl1pPr marL="0" indent="0" algn="ctr">
              <a:buNone/>
              <a:defRPr sz="3200">
                <a:solidFill>
                  <a:schemeClr val="tx1">
                    <a:lumMod val="50000"/>
                    <a:lumOff val="50000"/>
                  </a:schemeClr>
                </a:solidFill>
                <a:latin typeface="GeosansLight" panose="02000603020000020003" pitchFamily="2" charset="0"/>
              </a:defRPr>
            </a:lvl1pPr>
          </a:lstStyle>
          <a:p>
            <a:pPr lvl="0"/>
            <a:endParaRPr lang="en-US" dirty="0"/>
          </a:p>
        </p:txBody>
      </p:sp>
      <p:sp>
        <p:nvSpPr>
          <p:cNvPr id="24" name="Text Placeholder 23"/>
          <p:cNvSpPr>
            <a:spLocks noGrp="1"/>
          </p:cNvSpPr>
          <p:nvPr>
            <p:ph type="body" sz="quarter" idx="12"/>
          </p:nvPr>
        </p:nvSpPr>
        <p:spPr>
          <a:xfrm>
            <a:off x="3209292" y="4441825"/>
            <a:ext cx="2704379" cy="476250"/>
          </a:xfrm>
          <a:prstGeom prst="rect">
            <a:avLst/>
          </a:prstGeom>
        </p:spPr>
        <p:txBody>
          <a:bodyPr>
            <a:normAutofit/>
          </a:bodyPr>
          <a:lstStyle>
            <a:lvl1pPr marL="0" indent="0" algn="ctr">
              <a:buNone/>
              <a:defRPr sz="1000"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6" name="Text Placeholder 25"/>
          <p:cNvSpPr>
            <a:spLocks noGrp="1"/>
          </p:cNvSpPr>
          <p:nvPr>
            <p:ph type="body" sz="quarter" idx="13"/>
          </p:nvPr>
        </p:nvSpPr>
        <p:spPr>
          <a:xfrm>
            <a:off x="2519205" y="5129214"/>
            <a:ext cx="4107179" cy="1030287"/>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624366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New Product">
    <p:spTree>
      <p:nvGrpSpPr>
        <p:cNvPr id="1" name=""/>
        <p:cNvGrpSpPr/>
        <p:nvPr/>
      </p:nvGrpSpPr>
      <p:grpSpPr>
        <a:xfrm>
          <a:off x="0" y="0"/>
          <a:ext cx="0" cy="0"/>
          <a:chOff x="0" y="0"/>
          <a:chExt cx="0" cy="0"/>
        </a:xfrm>
      </p:grpSpPr>
      <p:sp>
        <p:nvSpPr>
          <p:cNvPr id="6" name="Picture Placeholder 47"/>
          <p:cNvSpPr>
            <a:spLocks noGrp="1"/>
          </p:cNvSpPr>
          <p:nvPr>
            <p:ph type="pic" sz="quarter" idx="10"/>
          </p:nvPr>
        </p:nvSpPr>
        <p:spPr>
          <a:xfrm>
            <a:off x="685919" y="1603376"/>
            <a:ext cx="2465022" cy="2170113"/>
          </a:xfrm>
          <a:prstGeom prst="rect">
            <a:avLst/>
          </a:prstGeom>
          <a:solidFill>
            <a:schemeClr val="bg1">
              <a:lumMod val="85000"/>
            </a:schemeClr>
          </a:solidFill>
        </p:spPr>
        <p:txBody>
          <a:bodyPr/>
          <a:lstStyle/>
          <a:p>
            <a:endParaRPr lang="en-US"/>
          </a:p>
        </p:txBody>
      </p:sp>
      <p:sp>
        <p:nvSpPr>
          <p:cNvPr id="7" name="Picture Placeholder 47"/>
          <p:cNvSpPr>
            <a:spLocks noGrp="1"/>
          </p:cNvSpPr>
          <p:nvPr>
            <p:ph type="pic" sz="quarter" idx="11"/>
          </p:nvPr>
        </p:nvSpPr>
        <p:spPr>
          <a:xfrm>
            <a:off x="3340034" y="1603376"/>
            <a:ext cx="2465022" cy="2170113"/>
          </a:xfrm>
          <a:prstGeom prst="rect">
            <a:avLst/>
          </a:prstGeom>
          <a:solidFill>
            <a:schemeClr val="bg1">
              <a:lumMod val="85000"/>
            </a:schemeClr>
          </a:solidFill>
        </p:spPr>
        <p:txBody>
          <a:bodyPr/>
          <a:lstStyle/>
          <a:p>
            <a:endParaRPr lang="en-US"/>
          </a:p>
        </p:txBody>
      </p:sp>
      <p:sp>
        <p:nvSpPr>
          <p:cNvPr id="8" name="Picture Placeholder 47"/>
          <p:cNvSpPr>
            <a:spLocks noGrp="1"/>
          </p:cNvSpPr>
          <p:nvPr>
            <p:ph type="pic" sz="quarter" idx="12"/>
          </p:nvPr>
        </p:nvSpPr>
        <p:spPr>
          <a:xfrm>
            <a:off x="5994149" y="1609068"/>
            <a:ext cx="2465022" cy="2170113"/>
          </a:xfrm>
          <a:prstGeom prst="rect">
            <a:avLst/>
          </a:prstGeom>
          <a:solidFill>
            <a:schemeClr val="bg1">
              <a:lumMod val="85000"/>
            </a:schemeClr>
          </a:solidFill>
        </p:spPr>
        <p:txBody>
          <a:bodyPr/>
          <a:lstStyle/>
          <a:p>
            <a:endParaRPr lang="en-US"/>
          </a:p>
        </p:txBody>
      </p:sp>
      <p:sp>
        <p:nvSpPr>
          <p:cNvPr id="9" name="Rectangle 8"/>
          <p:cNvSpPr/>
          <p:nvPr userDrawn="1"/>
        </p:nvSpPr>
        <p:spPr>
          <a:xfrm>
            <a:off x="685919" y="3773598"/>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3340533" y="3773597"/>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995146" y="3773600"/>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51"/>
          <p:cNvSpPr>
            <a:spLocks noGrp="1"/>
          </p:cNvSpPr>
          <p:nvPr>
            <p:ph type="body" sz="quarter" idx="13"/>
          </p:nvPr>
        </p:nvSpPr>
        <p:spPr>
          <a:xfrm>
            <a:off x="1599088" y="3522296"/>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54"/>
          <p:cNvSpPr>
            <a:spLocks noGrp="1"/>
          </p:cNvSpPr>
          <p:nvPr>
            <p:ph type="body" sz="quarter" idx="14"/>
          </p:nvPr>
        </p:nvSpPr>
        <p:spPr>
          <a:xfrm>
            <a:off x="4261340" y="3532292"/>
            <a:ext cx="631046" cy="246888"/>
          </a:xfrm>
          <a:prstGeom prst="rect">
            <a:avLst/>
          </a:prstGeom>
          <a:solidFill>
            <a:schemeClr val="tx1">
              <a:lumMod val="65000"/>
              <a:lumOff val="35000"/>
            </a:schemeClr>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56"/>
          <p:cNvSpPr>
            <a:spLocks noGrp="1"/>
          </p:cNvSpPr>
          <p:nvPr>
            <p:ph type="body" sz="quarter" idx="15"/>
          </p:nvPr>
        </p:nvSpPr>
        <p:spPr>
          <a:xfrm>
            <a:off x="6911320" y="3519874"/>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58"/>
          <p:cNvSpPr>
            <a:spLocks noGrp="1"/>
          </p:cNvSpPr>
          <p:nvPr>
            <p:ph type="body" sz="quarter" idx="16"/>
          </p:nvPr>
        </p:nvSpPr>
        <p:spPr>
          <a:xfrm>
            <a:off x="954548"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58"/>
          <p:cNvSpPr>
            <a:spLocks noGrp="1"/>
          </p:cNvSpPr>
          <p:nvPr>
            <p:ph type="body" sz="quarter" idx="17"/>
          </p:nvPr>
        </p:nvSpPr>
        <p:spPr>
          <a:xfrm>
            <a:off x="954548"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58"/>
          <p:cNvSpPr>
            <a:spLocks noGrp="1"/>
          </p:cNvSpPr>
          <p:nvPr>
            <p:ph type="body" sz="quarter" idx="19"/>
          </p:nvPr>
        </p:nvSpPr>
        <p:spPr>
          <a:xfrm>
            <a:off x="360916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58"/>
          <p:cNvSpPr>
            <a:spLocks noGrp="1"/>
          </p:cNvSpPr>
          <p:nvPr>
            <p:ph type="body" sz="quarter" idx="20"/>
          </p:nvPr>
        </p:nvSpPr>
        <p:spPr>
          <a:xfrm>
            <a:off x="3608911"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58"/>
          <p:cNvSpPr>
            <a:spLocks noGrp="1"/>
          </p:cNvSpPr>
          <p:nvPr>
            <p:ph type="body" sz="quarter" idx="21"/>
          </p:nvPr>
        </p:nvSpPr>
        <p:spPr>
          <a:xfrm>
            <a:off x="626611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58"/>
          <p:cNvSpPr>
            <a:spLocks noGrp="1"/>
          </p:cNvSpPr>
          <p:nvPr>
            <p:ph type="body" sz="quarter" idx="22"/>
          </p:nvPr>
        </p:nvSpPr>
        <p:spPr>
          <a:xfrm>
            <a:off x="6265862"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4" name="Text Placeholder 58"/>
          <p:cNvSpPr>
            <a:spLocks noGrp="1"/>
          </p:cNvSpPr>
          <p:nvPr>
            <p:ph type="body" sz="quarter" idx="24" hasCustomPrompt="1"/>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Slogun Text</a:t>
            </a:r>
          </a:p>
        </p:txBody>
      </p:sp>
      <p:sp>
        <p:nvSpPr>
          <p:cNvPr id="45" name="Text Placeholder 28"/>
          <p:cNvSpPr>
            <a:spLocks noGrp="1"/>
          </p:cNvSpPr>
          <p:nvPr>
            <p:ph type="body" sz="quarter" idx="25" hasCustomPrompt="1"/>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Company Name</a:t>
            </a:r>
          </a:p>
        </p:txBody>
      </p:sp>
      <p:sp>
        <p:nvSpPr>
          <p:cNvPr id="46" name="Text Placeholder 28"/>
          <p:cNvSpPr>
            <a:spLocks noGrp="1"/>
          </p:cNvSpPr>
          <p:nvPr>
            <p:ph type="body" sz="quarter" idx="26" hasCustomPrompt="1"/>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Web Site Name</a:t>
            </a:r>
          </a:p>
        </p:txBody>
      </p:sp>
      <p:sp>
        <p:nvSpPr>
          <p:cNvPr id="47" name="Text Placeholder 28"/>
          <p:cNvSpPr>
            <a:spLocks noGrp="1"/>
          </p:cNvSpPr>
          <p:nvPr>
            <p:ph type="body" sz="quarter" idx="18" hasCustomPrompt="1"/>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Page Number 00</a:t>
            </a:r>
          </a:p>
        </p:txBody>
      </p:sp>
    </p:spTree>
    <p:extLst>
      <p:ext uri="{BB962C8B-B14F-4D97-AF65-F5344CB8AC3E}">
        <p14:creationId xmlns:p14="http://schemas.microsoft.com/office/powerpoint/2010/main" val="341536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52824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29" name="Picture Placeholder 27"/>
          <p:cNvSpPr>
            <a:spLocks noGrp="1"/>
          </p:cNvSpPr>
          <p:nvPr>
            <p:ph type="pic" sz="quarter" idx="11"/>
          </p:nvPr>
        </p:nvSpPr>
        <p:spPr>
          <a:xfrm>
            <a:off x="2188253"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0" name="Picture Placeholder 27"/>
          <p:cNvSpPr>
            <a:spLocks noGrp="1"/>
          </p:cNvSpPr>
          <p:nvPr>
            <p:ph type="pic" sz="quarter" idx="12"/>
          </p:nvPr>
        </p:nvSpPr>
        <p:spPr>
          <a:xfrm>
            <a:off x="3867824" y="1675161"/>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1" name="Picture Placeholder 27"/>
          <p:cNvSpPr>
            <a:spLocks noGrp="1"/>
          </p:cNvSpPr>
          <p:nvPr>
            <p:ph type="pic" sz="quarter" idx="13"/>
          </p:nvPr>
        </p:nvSpPr>
        <p:spPr>
          <a:xfrm>
            <a:off x="5546558" y="1683019"/>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2" name="Picture Placeholder 27"/>
          <p:cNvSpPr>
            <a:spLocks noGrp="1"/>
          </p:cNvSpPr>
          <p:nvPr>
            <p:ph type="pic" sz="quarter" idx="14"/>
          </p:nvPr>
        </p:nvSpPr>
        <p:spPr>
          <a:xfrm>
            <a:off x="722445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12" name="Arc 11"/>
          <p:cNvSpPr/>
          <p:nvPr userDrawn="1"/>
        </p:nvSpPr>
        <p:spPr>
          <a:xfrm>
            <a:off x="509519" y="1690876"/>
            <a:ext cx="1371838" cy="1828800"/>
          </a:xfrm>
          <a:prstGeom prst="arc">
            <a:avLst>
              <a:gd name="adj1" fmla="val 16200000"/>
              <a:gd name="adj2" fmla="val 10155543"/>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userDrawn="1"/>
        </p:nvSpPr>
        <p:spPr>
          <a:xfrm>
            <a:off x="2189089" y="1690876"/>
            <a:ext cx="1371838" cy="1828800"/>
          </a:xfrm>
          <a:prstGeom prst="arc">
            <a:avLst>
              <a:gd name="adj1" fmla="val 20082479"/>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userDrawn="1"/>
        </p:nvSpPr>
        <p:spPr>
          <a:xfrm>
            <a:off x="3868661" y="1675161"/>
            <a:ext cx="1371838" cy="1828800"/>
          </a:xfrm>
          <a:prstGeom prst="arc">
            <a:avLst>
              <a:gd name="adj1" fmla="val 13544500"/>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userDrawn="1"/>
        </p:nvSpPr>
        <p:spPr>
          <a:xfrm>
            <a:off x="5548233" y="1675161"/>
            <a:ext cx="1371838" cy="1828800"/>
          </a:xfrm>
          <a:prstGeom prst="arc">
            <a:avLst>
              <a:gd name="adj1" fmla="val 37899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userDrawn="1"/>
        </p:nvSpPr>
        <p:spPr>
          <a:xfrm>
            <a:off x="7227806" y="1690876"/>
            <a:ext cx="1371838" cy="1828800"/>
          </a:xfrm>
          <a:prstGeom prst="arc">
            <a:avLst>
              <a:gd name="adj1" fmla="val 1500186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 Placeholder 33"/>
          <p:cNvSpPr>
            <a:spLocks noGrp="1"/>
          </p:cNvSpPr>
          <p:nvPr>
            <p:ph type="body" sz="quarter" idx="15"/>
          </p:nvPr>
        </p:nvSpPr>
        <p:spPr>
          <a:xfrm>
            <a:off x="670877"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38" name="Text Placeholder 37"/>
          <p:cNvSpPr>
            <a:spLocks noGrp="1"/>
          </p:cNvSpPr>
          <p:nvPr>
            <p:ph type="body" sz="quarter" idx="16"/>
          </p:nvPr>
        </p:nvSpPr>
        <p:spPr>
          <a:xfrm>
            <a:off x="509519"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3"/>
          <p:cNvSpPr>
            <a:spLocks noGrp="1"/>
          </p:cNvSpPr>
          <p:nvPr>
            <p:ph type="body" sz="quarter" idx="17"/>
          </p:nvPr>
        </p:nvSpPr>
        <p:spPr>
          <a:xfrm>
            <a:off x="234961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0" name="Text Placeholder 37"/>
          <p:cNvSpPr>
            <a:spLocks noGrp="1"/>
          </p:cNvSpPr>
          <p:nvPr>
            <p:ph type="body" sz="quarter" idx="18"/>
          </p:nvPr>
        </p:nvSpPr>
        <p:spPr>
          <a:xfrm>
            <a:off x="218825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33"/>
          <p:cNvSpPr>
            <a:spLocks noGrp="1"/>
          </p:cNvSpPr>
          <p:nvPr>
            <p:ph type="body" sz="quarter" idx="19"/>
          </p:nvPr>
        </p:nvSpPr>
        <p:spPr>
          <a:xfrm>
            <a:off x="4028346"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2" name="Text Placeholder 37"/>
          <p:cNvSpPr>
            <a:spLocks noGrp="1"/>
          </p:cNvSpPr>
          <p:nvPr>
            <p:ph type="body" sz="quarter" idx="20"/>
          </p:nvPr>
        </p:nvSpPr>
        <p:spPr>
          <a:xfrm>
            <a:off x="3866988"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33"/>
          <p:cNvSpPr>
            <a:spLocks noGrp="1"/>
          </p:cNvSpPr>
          <p:nvPr>
            <p:ph type="body" sz="quarter" idx="21"/>
          </p:nvPr>
        </p:nvSpPr>
        <p:spPr>
          <a:xfrm>
            <a:off x="5868438"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4" name="Text Placeholder 37"/>
          <p:cNvSpPr>
            <a:spLocks noGrp="1"/>
          </p:cNvSpPr>
          <p:nvPr>
            <p:ph type="body" sz="quarter" idx="22"/>
          </p:nvPr>
        </p:nvSpPr>
        <p:spPr>
          <a:xfrm>
            <a:off x="5707080"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5" name="Text Placeholder 33"/>
          <p:cNvSpPr>
            <a:spLocks noGrp="1"/>
          </p:cNvSpPr>
          <p:nvPr>
            <p:ph type="body" sz="quarter" idx="23"/>
          </p:nvPr>
        </p:nvSpPr>
        <p:spPr>
          <a:xfrm>
            <a:off x="754717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6" name="Text Placeholder 37"/>
          <p:cNvSpPr>
            <a:spLocks noGrp="1"/>
          </p:cNvSpPr>
          <p:nvPr>
            <p:ph type="body" sz="quarter" idx="24"/>
          </p:nvPr>
        </p:nvSpPr>
        <p:spPr>
          <a:xfrm>
            <a:off x="738581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7" name="Text Placeholder 68"/>
          <p:cNvSpPr>
            <a:spLocks noGrp="1"/>
          </p:cNvSpPr>
          <p:nvPr>
            <p:ph type="body" sz="quarter" idx="25"/>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8" name="Text Placeholder 58"/>
          <p:cNvSpPr>
            <a:spLocks noGrp="1"/>
          </p:cNvSpPr>
          <p:nvPr>
            <p:ph type="body" sz="quarter" idx="26"/>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49" name="Text Placeholder 28"/>
          <p:cNvSpPr>
            <a:spLocks noGrp="1"/>
          </p:cNvSpPr>
          <p:nvPr>
            <p:ph type="body" sz="quarter" idx="27"/>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0" name="Text Placeholder 28"/>
          <p:cNvSpPr>
            <a:spLocks noGrp="1"/>
          </p:cNvSpPr>
          <p:nvPr>
            <p:ph type="body" sz="quarter" idx="28"/>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Text Placeholder 28"/>
          <p:cNvSpPr>
            <a:spLocks noGrp="1"/>
          </p:cNvSpPr>
          <p:nvPr>
            <p:ph type="body" sz="quarter" idx="29"/>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469632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Rectangle 8"/>
          <p:cNvSpPr/>
          <p:nvPr userDrawn="1"/>
        </p:nvSpPr>
        <p:spPr>
          <a:xfrm>
            <a:off x="2057757" y="9144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4572794" y="27432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057757"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44632"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p:cNvSpPr>
            <a:spLocks noGrp="1"/>
          </p:cNvSpPr>
          <p:nvPr>
            <p:ph type="pic" sz="quarter" idx="10"/>
          </p:nvPr>
        </p:nvSpPr>
        <p:spPr>
          <a:xfrm>
            <a:off x="685919" y="914400"/>
            <a:ext cx="1371838" cy="1828800"/>
          </a:xfrm>
          <a:prstGeom prst="rect">
            <a:avLst/>
          </a:prstGeom>
          <a:solidFill>
            <a:schemeClr val="bg1">
              <a:lumMod val="85000"/>
            </a:schemeClr>
          </a:solidFill>
        </p:spPr>
        <p:txBody>
          <a:bodyPr/>
          <a:lstStyle/>
          <a:p>
            <a:endParaRPr lang="en-US"/>
          </a:p>
        </p:txBody>
      </p:sp>
      <p:sp>
        <p:nvSpPr>
          <p:cNvPr id="28" name="Picture Placeholder 26"/>
          <p:cNvSpPr>
            <a:spLocks noGrp="1"/>
          </p:cNvSpPr>
          <p:nvPr>
            <p:ph type="pic" sz="quarter" idx="11"/>
          </p:nvPr>
        </p:nvSpPr>
        <p:spPr>
          <a:xfrm>
            <a:off x="3200956" y="2743200"/>
            <a:ext cx="1371838" cy="1828800"/>
          </a:xfrm>
          <a:prstGeom prst="rect">
            <a:avLst/>
          </a:prstGeom>
          <a:solidFill>
            <a:schemeClr val="bg1">
              <a:lumMod val="85000"/>
            </a:schemeClr>
          </a:solidFill>
        </p:spPr>
        <p:txBody>
          <a:bodyPr/>
          <a:lstStyle/>
          <a:p>
            <a:endParaRPr lang="en-US"/>
          </a:p>
        </p:txBody>
      </p:sp>
      <p:sp>
        <p:nvSpPr>
          <p:cNvPr id="29" name="Picture Placeholder 26"/>
          <p:cNvSpPr>
            <a:spLocks noGrp="1"/>
          </p:cNvSpPr>
          <p:nvPr>
            <p:ph type="pic" sz="quarter" idx="12"/>
          </p:nvPr>
        </p:nvSpPr>
        <p:spPr>
          <a:xfrm>
            <a:off x="685918" y="4572000"/>
            <a:ext cx="1371838" cy="1828800"/>
          </a:xfrm>
          <a:prstGeom prst="rect">
            <a:avLst/>
          </a:prstGeom>
          <a:solidFill>
            <a:schemeClr val="bg1">
              <a:lumMod val="85000"/>
            </a:schemeClr>
          </a:solidFill>
        </p:spPr>
        <p:txBody>
          <a:bodyPr/>
          <a:lstStyle/>
          <a:p>
            <a:endParaRPr lang="en-US"/>
          </a:p>
        </p:txBody>
      </p:sp>
      <p:sp>
        <p:nvSpPr>
          <p:cNvPr id="30" name="Picture Placeholder 26"/>
          <p:cNvSpPr>
            <a:spLocks noGrp="1"/>
          </p:cNvSpPr>
          <p:nvPr>
            <p:ph type="pic" sz="quarter" idx="13"/>
          </p:nvPr>
        </p:nvSpPr>
        <p:spPr>
          <a:xfrm>
            <a:off x="4572794" y="4572000"/>
            <a:ext cx="1371838" cy="1828800"/>
          </a:xfrm>
          <a:prstGeom prst="rect">
            <a:avLst/>
          </a:prstGeom>
          <a:solidFill>
            <a:schemeClr val="bg1">
              <a:lumMod val="85000"/>
            </a:schemeClr>
          </a:solidFill>
        </p:spPr>
        <p:txBody>
          <a:bodyPr/>
          <a:lstStyle/>
          <a:p>
            <a:endParaRPr lang="en-US"/>
          </a:p>
        </p:txBody>
      </p:sp>
      <p:sp>
        <p:nvSpPr>
          <p:cNvPr id="32" name="Text Placeholder 31"/>
          <p:cNvSpPr>
            <a:spLocks noGrp="1"/>
          </p:cNvSpPr>
          <p:nvPr>
            <p:ph type="body" sz="quarter" idx="14"/>
          </p:nvPr>
        </p:nvSpPr>
        <p:spPr>
          <a:xfrm>
            <a:off x="2125635" y="475138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33"/>
          <p:cNvSpPr>
            <a:spLocks noGrp="1"/>
          </p:cNvSpPr>
          <p:nvPr>
            <p:ph type="body" sz="quarter" idx="15"/>
          </p:nvPr>
        </p:nvSpPr>
        <p:spPr>
          <a:xfrm>
            <a:off x="2125635" y="545306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31"/>
          <p:cNvSpPr>
            <a:spLocks noGrp="1"/>
          </p:cNvSpPr>
          <p:nvPr>
            <p:ph type="body" sz="quarter" idx="16"/>
          </p:nvPr>
        </p:nvSpPr>
        <p:spPr>
          <a:xfrm>
            <a:off x="6012509" y="4741129"/>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33"/>
          <p:cNvSpPr>
            <a:spLocks noGrp="1"/>
          </p:cNvSpPr>
          <p:nvPr>
            <p:ph type="body" sz="quarter" idx="17"/>
          </p:nvPr>
        </p:nvSpPr>
        <p:spPr>
          <a:xfrm>
            <a:off x="6012510" y="5442804"/>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31"/>
          <p:cNvSpPr>
            <a:spLocks noGrp="1"/>
          </p:cNvSpPr>
          <p:nvPr>
            <p:ph type="body" sz="quarter" idx="18"/>
          </p:nvPr>
        </p:nvSpPr>
        <p:spPr>
          <a:xfrm>
            <a:off x="4687114" y="290601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33"/>
          <p:cNvSpPr>
            <a:spLocks noGrp="1"/>
          </p:cNvSpPr>
          <p:nvPr>
            <p:ph type="body" sz="quarter" idx="19"/>
          </p:nvPr>
        </p:nvSpPr>
        <p:spPr>
          <a:xfrm>
            <a:off x="4687114" y="360769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1"/>
          <p:cNvSpPr>
            <a:spLocks noGrp="1"/>
          </p:cNvSpPr>
          <p:nvPr>
            <p:ph type="body" sz="quarter" idx="20"/>
          </p:nvPr>
        </p:nvSpPr>
        <p:spPr>
          <a:xfrm>
            <a:off x="2125635" y="1097252"/>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33"/>
          <p:cNvSpPr>
            <a:spLocks noGrp="1"/>
          </p:cNvSpPr>
          <p:nvPr>
            <p:ph type="body" sz="quarter" idx="21"/>
          </p:nvPr>
        </p:nvSpPr>
        <p:spPr>
          <a:xfrm>
            <a:off x="2125635" y="1798927"/>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41"/>
          <p:cNvSpPr>
            <a:spLocks noGrp="1"/>
          </p:cNvSpPr>
          <p:nvPr>
            <p:ph type="body" sz="quarter" idx="22"/>
          </p:nvPr>
        </p:nvSpPr>
        <p:spPr>
          <a:xfrm>
            <a:off x="4896700" y="1325563"/>
            <a:ext cx="3160468" cy="595312"/>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41"/>
          <p:cNvSpPr>
            <a:spLocks noGrp="1"/>
          </p:cNvSpPr>
          <p:nvPr>
            <p:ph type="body" sz="quarter" idx="23"/>
          </p:nvPr>
        </p:nvSpPr>
        <p:spPr>
          <a:xfrm>
            <a:off x="4896700" y="1949563"/>
            <a:ext cx="3160468" cy="406714"/>
          </a:xfrm>
          <a:prstGeom prst="rect">
            <a:avLst/>
          </a:prstGeom>
        </p:spPr>
        <p:txBody>
          <a:bodyPr>
            <a:normAutofit/>
          </a:bodyPr>
          <a:lstStyle>
            <a:lvl1pPr marL="0" indent="0">
              <a:buNone/>
              <a:defRPr sz="1000">
                <a:solidFill>
                  <a:schemeClr val="tx1">
                    <a:lumMod val="50000"/>
                    <a:lumOff val="50000"/>
                  </a:schemeClr>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2387739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ingle">
    <p:spTree>
      <p:nvGrpSpPr>
        <p:cNvPr id="1" name=""/>
        <p:cNvGrpSpPr/>
        <p:nvPr/>
      </p:nvGrpSpPr>
      <p:grpSpPr>
        <a:xfrm>
          <a:off x="0" y="0"/>
          <a:ext cx="0" cy="0"/>
          <a:chOff x="0" y="0"/>
          <a:chExt cx="0" cy="0"/>
        </a:xfrm>
      </p:grpSpPr>
      <p:sp>
        <p:nvSpPr>
          <p:cNvPr id="30" name="Big Image"/>
          <p:cNvSpPr>
            <a:spLocks noGrp="1"/>
          </p:cNvSpPr>
          <p:nvPr>
            <p:ph type="pic" sz="quarter" idx="10"/>
          </p:nvPr>
        </p:nvSpPr>
        <p:spPr>
          <a:xfrm>
            <a:off x="5263476" y="0"/>
            <a:ext cx="3882112" cy="6858000"/>
          </a:xfrm>
          <a:prstGeom prst="rect">
            <a:avLst/>
          </a:prstGeom>
          <a:solidFill>
            <a:schemeClr val="bg1">
              <a:lumMod val="85000"/>
            </a:schemeClr>
          </a:solidFill>
        </p:spPr>
        <p:txBody>
          <a:bodyPr/>
          <a:lstStyle/>
          <a:p>
            <a:endParaRPr lang="en-US"/>
          </a:p>
        </p:txBody>
      </p:sp>
      <p:sp>
        <p:nvSpPr>
          <p:cNvPr id="34" name="Content Placeholder 33"/>
          <p:cNvSpPr>
            <a:spLocks noGrp="1"/>
          </p:cNvSpPr>
          <p:nvPr>
            <p:ph sz="quarter" idx="12"/>
          </p:nvPr>
        </p:nvSpPr>
        <p:spPr>
          <a:xfrm>
            <a:off x="583508" y="2816226"/>
            <a:ext cx="1838644" cy="612775"/>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35" name="Content Placeholder 33"/>
          <p:cNvSpPr>
            <a:spLocks noGrp="1"/>
          </p:cNvSpPr>
          <p:nvPr>
            <p:ph sz="quarter" idx="13"/>
          </p:nvPr>
        </p:nvSpPr>
        <p:spPr>
          <a:xfrm>
            <a:off x="1753932" y="3454156"/>
            <a:ext cx="668220" cy="277086"/>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Chart Placeholder 40"/>
          <p:cNvSpPr>
            <a:spLocks noGrp="1"/>
          </p:cNvSpPr>
          <p:nvPr>
            <p:ph type="chart" sz="quarter" idx="14"/>
          </p:nvPr>
        </p:nvSpPr>
        <p:spPr>
          <a:xfrm>
            <a:off x="583508" y="4308475"/>
            <a:ext cx="3989286" cy="1703388"/>
          </a:xfrm>
          <a:prstGeom prst="rect">
            <a:avLst/>
          </a:prstGeom>
        </p:spPr>
        <p:txBody>
          <a:bodyPr/>
          <a:lstStyle>
            <a:lvl1pPr>
              <a:defRPr>
                <a:solidFill>
                  <a:schemeClr val="tx1">
                    <a:lumMod val="50000"/>
                    <a:lumOff val="50000"/>
                  </a:schemeClr>
                </a:solidFill>
              </a:defRPr>
            </a:lvl1pPr>
          </a:lstStyle>
          <a:p>
            <a:endParaRPr lang="en-US"/>
          </a:p>
        </p:txBody>
      </p:sp>
      <p:sp>
        <p:nvSpPr>
          <p:cNvPr id="42" name="Text Placeholder 68"/>
          <p:cNvSpPr>
            <a:spLocks noGrp="1"/>
          </p:cNvSpPr>
          <p:nvPr>
            <p:ph type="body" sz="quarter" idx="25"/>
          </p:nvPr>
        </p:nvSpPr>
        <p:spPr>
          <a:xfrm>
            <a:off x="460616" y="1061261"/>
            <a:ext cx="4392670" cy="619125"/>
          </a:xfrm>
          <a:prstGeom prst="rect">
            <a:avLst/>
          </a:prstGeom>
        </p:spPr>
        <p:txBody>
          <a:bodyPr/>
          <a:lstStyle>
            <a:lvl1pPr marL="0" indent="0" algn="l">
              <a:buNone/>
              <a:defRPr>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58"/>
          <p:cNvSpPr>
            <a:spLocks noGrp="1"/>
          </p:cNvSpPr>
          <p:nvPr>
            <p:ph type="body" sz="quarter" idx="26"/>
          </p:nvPr>
        </p:nvSpPr>
        <p:spPr>
          <a:xfrm>
            <a:off x="460616" y="1677106"/>
            <a:ext cx="3471724" cy="561886"/>
          </a:xfrm>
          <a:prstGeom prst="rect">
            <a:avLst/>
          </a:prstGeom>
        </p:spPr>
        <p:txBody>
          <a:bodyPr>
            <a:normAutofit/>
          </a:bodyPr>
          <a:lstStyle>
            <a:lvl1pPr marL="0" indent="0" algn="l">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231830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145588" cy="6858000"/>
          </a:xfrm>
          <a:prstGeom prst="rect">
            <a:avLst/>
          </a:prstGeom>
        </p:spPr>
        <p:txBody>
          <a:bodyPr/>
          <a:lstStyle>
            <a:lvl1pPr>
              <a:defRPr>
                <a:solidFill>
                  <a:schemeClr val="tx1">
                    <a:lumMod val="50000"/>
                    <a:lumOff val="50000"/>
                  </a:schemeClr>
                </a:solidFill>
              </a:defRPr>
            </a:lvl1pPr>
          </a:lstStyle>
          <a:p>
            <a:endParaRPr lang="en-US"/>
          </a:p>
        </p:txBody>
      </p:sp>
      <p:sp>
        <p:nvSpPr>
          <p:cNvPr id="8" name="Text Placeholder 41"/>
          <p:cNvSpPr>
            <a:spLocks noGrp="1"/>
          </p:cNvSpPr>
          <p:nvPr>
            <p:ph type="body" sz="quarter" idx="22"/>
          </p:nvPr>
        </p:nvSpPr>
        <p:spPr>
          <a:xfrm>
            <a:off x="5259370" y="2513232"/>
            <a:ext cx="3160468" cy="595312"/>
          </a:xfrm>
          <a:prstGeom prst="rect">
            <a:avLst/>
          </a:prstGeom>
        </p:spPr>
        <p:txBody>
          <a:bodyPr>
            <a:normAutofit/>
          </a:bodyPr>
          <a:lstStyle>
            <a:lvl1pPr marL="0" indent="0">
              <a:buNone/>
              <a:defRPr sz="3200">
                <a:solidFill>
                  <a:schemeClr val="bg1"/>
                </a:solidFill>
                <a:latin typeface="GeosansLight" panose="02000603020000020003" pitchFamily="2" charset="0"/>
              </a:defRPr>
            </a:lvl1pPr>
          </a:lstStyle>
          <a:p>
            <a:pPr lvl="0"/>
            <a:endParaRPr lang="en-US"/>
          </a:p>
        </p:txBody>
      </p:sp>
      <p:sp>
        <p:nvSpPr>
          <p:cNvPr id="9" name="Text Placeholder 41"/>
          <p:cNvSpPr>
            <a:spLocks noGrp="1"/>
          </p:cNvSpPr>
          <p:nvPr>
            <p:ph type="body" sz="quarter" idx="23"/>
          </p:nvPr>
        </p:nvSpPr>
        <p:spPr>
          <a:xfrm>
            <a:off x="5259370" y="3137232"/>
            <a:ext cx="3160468" cy="1066906"/>
          </a:xfrm>
          <a:prstGeom prst="rect">
            <a:avLst/>
          </a:prstGeom>
        </p:spPr>
        <p:txBody>
          <a:bodyPr>
            <a:normAutofit/>
          </a:bodyPr>
          <a:lstStyle>
            <a:lvl1pPr marL="0" indent="0">
              <a:buNone/>
              <a:defRPr sz="1000">
                <a:solidFill>
                  <a:schemeClr val="bg1"/>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89778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39EAC-0C9D-4EDE-8226-8A15BA152F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A47622-04BC-457F-B4D5-F11D224A4EB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5E6711-B6A3-4734-BF52-8D452600FBC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2023/10/31</a:t>
            </a:fld>
            <a:endParaRPr lang="zh-CN" altLang="en-US"/>
          </a:p>
        </p:txBody>
      </p:sp>
      <p:sp>
        <p:nvSpPr>
          <p:cNvPr id="5" name="页脚占位符 4">
            <a:extLst>
              <a:ext uri="{FF2B5EF4-FFF2-40B4-BE49-F238E27FC236}">
                <a16:creationId xmlns:a16="http://schemas.microsoft.com/office/drawing/2014/main" id="{CC2506C5-4AD1-45D7-8E98-29BA6AF2DB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96600A-280D-4BAD-AF03-5118A569E41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145918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429000"/>
            <a:ext cx="4572794" cy="3429000"/>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2512656" y="0"/>
            <a:ext cx="3436740" cy="3429000"/>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5949396" y="0"/>
            <a:ext cx="3196192" cy="3429000"/>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6632933" y="3429000"/>
            <a:ext cx="2512655" cy="3429000"/>
          </a:xfrm>
          <a:prstGeom prst="rect">
            <a:avLst/>
          </a:prstGeom>
          <a:solidFill>
            <a:schemeClr val="bg1">
              <a:lumMod val="85000"/>
            </a:schemeClr>
          </a:solidFill>
        </p:spPr>
        <p:txBody>
          <a:bodyPr/>
          <a:lstStyle/>
          <a:p>
            <a:endParaRPr lang="en-US"/>
          </a:p>
        </p:txBody>
      </p:sp>
      <p:sp>
        <p:nvSpPr>
          <p:cNvPr id="5" name="Rectangle 4"/>
          <p:cNvSpPr/>
          <p:nvPr userDrawn="1"/>
        </p:nvSpPr>
        <p:spPr>
          <a:xfrm>
            <a:off x="0" y="0"/>
            <a:ext cx="2512378"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794" y="3429000"/>
            <a:ext cx="2060416"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p:cNvSpPr>
            <a:spLocks noGrp="1"/>
          </p:cNvSpPr>
          <p:nvPr>
            <p:ph type="body" sz="quarter" idx="14"/>
          </p:nvPr>
        </p:nvSpPr>
        <p:spPr>
          <a:xfrm>
            <a:off x="6638888" y="2206625"/>
            <a:ext cx="1817209" cy="369888"/>
          </a:xfrm>
          <a:prstGeom prst="rect">
            <a:avLst/>
          </a:prstGeom>
          <a:ln>
            <a:solidFill>
              <a:schemeClr val="bg1"/>
            </a:solidFill>
          </a:ln>
        </p:spPr>
        <p:txBody>
          <a:bodyPr>
            <a:normAutofit/>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27"/>
          <p:cNvSpPr>
            <a:spLocks noGrp="1"/>
          </p:cNvSpPr>
          <p:nvPr>
            <p:ph type="body" sz="quarter" idx="15"/>
          </p:nvPr>
        </p:nvSpPr>
        <p:spPr>
          <a:xfrm>
            <a:off x="3240254" y="4340226"/>
            <a:ext cx="2815126" cy="411163"/>
          </a:xfrm>
          <a:prstGeom prst="rect">
            <a:avLst/>
          </a:prstGeom>
        </p:spPr>
        <p:txBody>
          <a:bodyPr>
            <a:normAutofit/>
          </a:bodyPr>
          <a:lstStyle>
            <a:lvl1pPr marL="0" indent="0">
              <a:buNone/>
              <a:defRPr sz="2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9" name="Text Placeholder 27"/>
          <p:cNvSpPr>
            <a:spLocks noGrp="1"/>
          </p:cNvSpPr>
          <p:nvPr>
            <p:ph type="body" sz="quarter" idx="16"/>
          </p:nvPr>
        </p:nvSpPr>
        <p:spPr>
          <a:xfrm>
            <a:off x="4705634" y="5221387"/>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27"/>
          <p:cNvSpPr>
            <a:spLocks noGrp="1"/>
          </p:cNvSpPr>
          <p:nvPr>
            <p:ph type="body" sz="quarter" idx="17"/>
          </p:nvPr>
        </p:nvSpPr>
        <p:spPr>
          <a:xfrm>
            <a:off x="5023162" y="4775264"/>
            <a:ext cx="1034490" cy="309715"/>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31"/>
          <p:cNvSpPr>
            <a:spLocks noGrp="1"/>
          </p:cNvSpPr>
          <p:nvPr>
            <p:ph type="body" sz="quarter" idx="18"/>
          </p:nvPr>
        </p:nvSpPr>
        <p:spPr>
          <a:xfrm>
            <a:off x="426318" y="893764"/>
            <a:ext cx="1528946" cy="314325"/>
          </a:xfrm>
          <a:prstGeom prst="rect">
            <a:avLst/>
          </a:prstGeom>
        </p:spPr>
        <p:txBody>
          <a:bodyPr>
            <a:noAutofit/>
          </a:bodyPr>
          <a:lstStyle>
            <a:lvl1pPr marL="0" indent="0">
              <a:buNone/>
              <a:defRPr sz="2000">
                <a:solidFill>
                  <a:schemeClr val="bg1"/>
                </a:solidFill>
                <a:latin typeface="GeosansLight" panose="02000603020000020003" pitchFamily="2" charset="0"/>
              </a:defRPr>
            </a:lvl1pPr>
          </a:lstStyle>
          <a:p>
            <a:pPr lvl="0"/>
            <a:endParaRPr lang="en-US"/>
          </a:p>
        </p:txBody>
      </p:sp>
      <p:sp>
        <p:nvSpPr>
          <p:cNvPr id="33" name="Text Placeholder 31"/>
          <p:cNvSpPr>
            <a:spLocks noGrp="1"/>
          </p:cNvSpPr>
          <p:nvPr>
            <p:ph type="body" sz="quarter" idx="19"/>
          </p:nvPr>
        </p:nvSpPr>
        <p:spPr>
          <a:xfrm>
            <a:off x="426316" y="1228726"/>
            <a:ext cx="1978343" cy="424339"/>
          </a:xfrm>
          <a:prstGeom prst="rect">
            <a:avLst/>
          </a:prstGeom>
        </p:spPr>
        <p:txBody>
          <a:bodyPr>
            <a:noAutofit/>
          </a:bodyPr>
          <a:lstStyle>
            <a:lvl1pPr marL="0" indent="0">
              <a:buNone/>
              <a:defRPr sz="2800">
                <a:solidFill>
                  <a:schemeClr val="bg1"/>
                </a:solidFill>
                <a:latin typeface="GeosansLight" panose="02000603020000020003" pitchFamily="2" charset="0"/>
              </a:defRPr>
            </a:lvl1pPr>
          </a:lstStyle>
          <a:p>
            <a:pPr lvl="0"/>
            <a:endParaRPr lang="en-US"/>
          </a:p>
        </p:txBody>
      </p:sp>
      <p:sp>
        <p:nvSpPr>
          <p:cNvPr id="34" name="Text Placeholder 27"/>
          <p:cNvSpPr>
            <a:spLocks noGrp="1"/>
          </p:cNvSpPr>
          <p:nvPr>
            <p:ph type="body" sz="quarter" idx="20"/>
          </p:nvPr>
        </p:nvSpPr>
        <p:spPr>
          <a:xfrm>
            <a:off x="426317" y="1936939"/>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531597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roduct Layout">
    <p:spTree>
      <p:nvGrpSpPr>
        <p:cNvPr id="1" name=""/>
        <p:cNvGrpSpPr/>
        <p:nvPr/>
      </p:nvGrpSpPr>
      <p:grpSpPr>
        <a:xfrm>
          <a:off x="0" y="0"/>
          <a:ext cx="0" cy="0"/>
          <a:chOff x="0" y="0"/>
          <a:chExt cx="0" cy="0"/>
        </a:xfrm>
      </p:grpSpPr>
      <p:sp>
        <p:nvSpPr>
          <p:cNvPr id="21" name="Oval 20"/>
          <p:cNvSpPr/>
          <p:nvPr userDrawn="1"/>
        </p:nvSpPr>
        <p:spPr>
          <a:xfrm>
            <a:off x="700976" y="4904155"/>
            <a:ext cx="716034" cy="9545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ontAwesome" pitchFamily="2" charset="0"/>
              </a:rPr>
              <a:t></a:t>
            </a:r>
            <a:endParaRPr lang="en-US" sz="2800">
              <a:solidFill>
                <a:schemeClr val="bg1"/>
              </a:solidFill>
            </a:endParaRPr>
          </a:p>
        </p:txBody>
      </p:sp>
      <p:sp>
        <p:nvSpPr>
          <p:cNvPr id="23" name="Oval 22"/>
          <p:cNvSpPr/>
          <p:nvPr userDrawn="1"/>
        </p:nvSpPr>
        <p:spPr>
          <a:xfrm>
            <a:off x="1237447" y="4904155"/>
            <a:ext cx="179563" cy="2393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4"/>
          <p:cNvSpPr>
            <a:spLocks noGrp="1"/>
          </p:cNvSpPr>
          <p:nvPr>
            <p:ph type="pic" sz="quarter" idx="10"/>
          </p:nvPr>
        </p:nvSpPr>
        <p:spPr>
          <a:xfrm>
            <a:off x="685919" y="1620839"/>
            <a:ext cx="1826736" cy="1817687"/>
          </a:xfrm>
          <a:prstGeom prst="rect">
            <a:avLst/>
          </a:prstGeom>
          <a:solidFill>
            <a:schemeClr val="bg1">
              <a:lumMod val="85000"/>
            </a:schemeClr>
          </a:solidFill>
        </p:spPr>
        <p:txBody>
          <a:bodyPr/>
          <a:lstStyle/>
          <a:p>
            <a:endParaRPr lang="en-US"/>
          </a:p>
        </p:txBody>
      </p:sp>
      <p:sp>
        <p:nvSpPr>
          <p:cNvPr id="26" name="Picture Placeholder 24"/>
          <p:cNvSpPr>
            <a:spLocks noGrp="1"/>
          </p:cNvSpPr>
          <p:nvPr>
            <p:ph type="pic" sz="quarter" idx="11"/>
          </p:nvPr>
        </p:nvSpPr>
        <p:spPr>
          <a:xfrm>
            <a:off x="2671895" y="1620839"/>
            <a:ext cx="1826736" cy="1817687"/>
          </a:xfrm>
          <a:prstGeom prst="rect">
            <a:avLst/>
          </a:prstGeom>
          <a:solidFill>
            <a:schemeClr val="bg1">
              <a:lumMod val="85000"/>
            </a:schemeClr>
          </a:solidFill>
        </p:spPr>
        <p:txBody>
          <a:bodyPr/>
          <a:lstStyle/>
          <a:p>
            <a:endParaRPr lang="en-US"/>
          </a:p>
        </p:txBody>
      </p:sp>
      <p:sp>
        <p:nvSpPr>
          <p:cNvPr id="27" name="Picture Placeholder 24"/>
          <p:cNvSpPr>
            <a:spLocks noGrp="1"/>
          </p:cNvSpPr>
          <p:nvPr>
            <p:ph type="pic" sz="quarter" idx="12"/>
          </p:nvPr>
        </p:nvSpPr>
        <p:spPr>
          <a:xfrm>
            <a:off x="4657593" y="1620839"/>
            <a:ext cx="1826736" cy="1817687"/>
          </a:xfrm>
          <a:prstGeom prst="rect">
            <a:avLst/>
          </a:prstGeom>
          <a:solidFill>
            <a:schemeClr val="bg1">
              <a:lumMod val="85000"/>
            </a:schemeClr>
          </a:solidFill>
        </p:spPr>
        <p:txBody>
          <a:bodyPr/>
          <a:lstStyle/>
          <a:p>
            <a:endParaRPr lang="en-US"/>
          </a:p>
        </p:txBody>
      </p:sp>
      <p:sp>
        <p:nvSpPr>
          <p:cNvPr id="28" name="Picture Placeholder 24"/>
          <p:cNvSpPr>
            <a:spLocks noGrp="1"/>
          </p:cNvSpPr>
          <p:nvPr>
            <p:ph type="pic" sz="quarter" idx="13"/>
          </p:nvPr>
        </p:nvSpPr>
        <p:spPr>
          <a:xfrm>
            <a:off x="6643291" y="1620532"/>
            <a:ext cx="1826736" cy="1817687"/>
          </a:xfrm>
          <a:prstGeom prst="rect">
            <a:avLst/>
          </a:prstGeom>
          <a:solidFill>
            <a:schemeClr val="bg1">
              <a:lumMod val="85000"/>
            </a:schemeClr>
          </a:solidFill>
        </p:spPr>
        <p:txBody>
          <a:bodyPr/>
          <a:lstStyle/>
          <a:p>
            <a:endParaRPr lang="en-US"/>
          </a:p>
        </p:txBody>
      </p:sp>
      <p:sp>
        <p:nvSpPr>
          <p:cNvPr id="30" name="Text Placeholder 29"/>
          <p:cNvSpPr>
            <a:spLocks noGrp="1"/>
          </p:cNvSpPr>
          <p:nvPr>
            <p:ph type="body" sz="quarter" idx="14"/>
          </p:nvPr>
        </p:nvSpPr>
        <p:spPr>
          <a:xfrm>
            <a:off x="685919"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1" name="Text Placeholder 29"/>
          <p:cNvSpPr>
            <a:spLocks noGrp="1"/>
          </p:cNvSpPr>
          <p:nvPr>
            <p:ph type="body" sz="quarter" idx="15"/>
          </p:nvPr>
        </p:nvSpPr>
        <p:spPr>
          <a:xfrm>
            <a:off x="2645775" y="3604658"/>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29"/>
          <p:cNvSpPr>
            <a:spLocks noGrp="1"/>
          </p:cNvSpPr>
          <p:nvPr>
            <p:ph type="body" sz="quarter" idx="16"/>
          </p:nvPr>
        </p:nvSpPr>
        <p:spPr>
          <a:xfrm>
            <a:off x="4657178"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29"/>
          <p:cNvSpPr>
            <a:spLocks noGrp="1"/>
          </p:cNvSpPr>
          <p:nvPr>
            <p:ph type="body" sz="quarter" idx="17"/>
          </p:nvPr>
        </p:nvSpPr>
        <p:spPr>
          <a:xfrm>
            <a:off x="6643291"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29"/>
          <p:cNvSpPr>
            <a:spLocks noGrp="1"/>
          </p:cNvSpPr>
          <p:nvPr>
            <p:ph type="body" sz="quarter" idx="18"/>
          </p:nvPr>
        </p:nvSpPr>
        <p:spPr>
          <a:xfrm>
            <a:off x="1520162" y="5023843"/>
            <a:ext cx="6829591"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36" name="Text Placeholder 58"/>
          <p:cNvSpPr>
            <a:spLocks noGrp="1"/>
          </p:cNvSpPr>
          <p:nvPr>
            <p:ph type="body" sz="quarter" idx="24"/>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7" name="Text Placeholder 28"/>
          <p:cNvSpPr>
            <a:spLocks noGrp="1"/>
          </p:cNvSpPr>
          <p:nvPr>
            <p:ph type="body" sz="quarter" idx="25"/>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8" name="Text Placeholder 28"/>
          <p:cNvSpPr>
            <a:spLocks noGrp="1"/>
          </p:cNvSpPr>
          <p:nvPr>
            <p:ph type="body" sz="quarter" idx="26"/>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9" name="Text Placeholder 28"/>
          <p:cNvSpPr>
            <a:spLocks noGrp="1"/>
          </p:cNvSpPr>
          <p:nvPr>
            <p:ph type="body" sz="quarter" idx="27"/>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3427817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374220" y="914400"/>
            <a:ext cx="3198574" cy="2514600"/>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4572794" y="3429000"/>
            <a:ext cx="3198574" cy="2514600"/>
          </a:xfrm>
          <a:prstGeom prst="rect">
            <a:avLst/>
          </a:prstGeom>
          <a:solidFill>
            <a:schemeClr val="bg1">
              <a:lumMod val="85000"/>
            </a:schemeClr>
          </a:solidFill>
        </p:spPr>
        <p:txBody>
          <a:bodyPr/>
          <a:lstStyle/>
          <a:p>
            <a:endParaRPr lang="en-US"/>
          </a:p>
        </p:txBody>
      </p:sp>
      <p:sp>
        <p:nvSpPr>
          <p:cNvPr id="11" name="Rectangle 10"/>
          <p:cNvSpPr/>
          <p:nvPr userDrawn="1"/>
        </p:nvSpPr>
        <p:spPr>
          <a:xfrm>
            <a:off x="3822938" y="1987034"/>
            <a:ext cx="749856" cy="369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572794" y="4501634"/>
            <a:ext cx="1078606" cy="3693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p:cNvSpPr>
            <a:spLocks noGrp="1"/>
          </p:cNvSpPr>
          <p:nvPr>
            <p:ph type="body" sz="quarter" idx="12"/>
          </p:nvPr>
        </p:nvSpPr>
        <p:spPr>
          <a:xfrm>
            <a:off x="3822938" y="1980994"/>
            <a:ext cx="3107214" cy="365760"/>
          </a:xfrm>
          <a:prstGeom prst="rect">
            <a:avLst/>
          </a:prstGeom>
        </p:spPr>
        <p:txBody>
          <a:bodyPr>
            <a:normAutofit/>
          </a:bodyPr>
          <a:lstStyle>
            <a:lvl1pPr marL="0" indent="0">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5" name="Text Placeholder 24"/>
          <p:cNvSpPr>
            <a:spLocks noGrp="1"/>
          </p:cNvSpPr>
          <p:nvPr>
            <p:ph type="body" sz="quarter" idx="13"/>
          </p:nvPr>
        </p:nvSpPr>
        <p:spPr>
          <a:xfrm>
            <a:off x="4635909" y="2538414"/>
            <a:ext cx="2294732" cy="7080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6" name="Text Placeholder 22"/>
          <p:cNvSpPr>
            <a:spLocks noGrp="1"/>
          </p:cNvSpPr>
          <p:nvPr>
            <p:ph type="body" sz="quarter" idx="14"/>
          </p:nvPr>
        </p:nvSpPr>
        <p:spPr>
          <a:xfrm>
            <a:off x="2540512" y="4495594"/>
            <a:ext cx="3107214" cy="365760"/>
          </a:xfrm>
          <a:prstGeom prst="rect">
            <a:avLst/>
          </a:prstGeom>
        </p:spPr>
        <p:txBody>
          <a:bodyPr>
            <a:normAutofit/>
          </a:bodyPr>
          <a:lstStyle>
            <a:lvl1pPr marL="0" indent="0" algn="r">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7" name="Text Placeholder 24"/>
          <p:cNvSpPr>
            <a:spLocks noGrp="1"/>
          </p:cNvSpPr>
          <p:nvPr>
            <p:ph type="body" sz="quarter" idx="15"/>
          </p:nvPr>
        </p:nvSpPr>
        <p:spPr>
          <a:xfrm>
            <a:off x="2213663" y="5069249"/>
            <a:ext cx="2294732" cy="708025"/>
          </a:xfrm>
          <a:prstGeom prst="rect">
            <a:avLst/>
          </a:prstGeom>
        </p:spPr>
        <p:txBody>
          <a:bodyPr>
            <a:normAutofit/>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2198092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and Full Screen">
    <p:spTree>
      <p:nvGrpSpPr>
        <p:cNvPr id="1" name=""/>
        <p:cNvGrpSpPr/>
        <p:nvPr/>
      </p:nvGrpSpPr>
      <p:grpSpPr>
        <a:xfrm>
          <a:off x="0" y="0"/>
          <a:ext cx="0" cy="0"/>
          <a:chOff x="0" y="0"/>
          <a:chExt cx="0" cy="0"/>
        </a:xfrm>
      </p:grpSpPr>
      <p:sp>
        <p:nvSpPr>
          <p:cNvPr id="12" name="Background White"/>
          <p:cNvSpPr/>
          <p:nvPr userDrawn="1"/>
        </p:nvSpPr>
        <p:spPr>
          <a:xfrm>
            <a:off x="2854009" y="0"/>
            <a:ext cx="34375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4371863" y="5700071"/>
            <a:ext cx="615874" cy="584775"/>
          </a:xfrm>
          <a:prstGeom prst="rect">
            <a:avLst/>
          </a:prstGeom>
        </p:spPr>
        <p:txBody>
          <a:bodyPr wrap="none">
            <a:spAutoFit/>
          </a:bodyPr>
          <a:lstStyle/>
          <a:p>
            <a:r>
              <a:rPr lang="en-US" sz="3200">
                <a:solidFill>
                  <a:schemeClr val="accent6"/>
                </a:solidFill>
                <a:latin typeface="FontAwesome" pitchFamily="2" charset="0"/>
              </a:rPr>
              <a:t></a:t>
            </a:r>
            <a:endParaRPr lang="en-US" sz="3200">
              <a:solidFill>
                <a:schemeClr val="accent6"/>
              </a:solidFill>
            </a:endParaRPr>
          </a:p>
        </p:txBody>
      </p:sp>
      <p:sp>
        <p:nvSpPr>
          <p:cNvPr id="5" name="Text Placeholder 4"/>
          <p:cNvSpPr>
            <a:spLocks noGrp="1"/>
          </p:cNvSpPr>
          <p:nvPr userDrawn="1">
            <p:ph type="body" sz="quarter" idx="11"/>
          </p:nvPr>
        </p:nvSpPr>
        <p:spPr>
          <a:xfrm>
            <a:off x="3272406" y="2322514"/>
            <a:ext cx="2680563" cy="16716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4"/>
          <p:cNvSpPr>
            <a:spLocks noGrp="1"/>
          </p:cNvSpPr>
          <p:nvPr>
            <p:ph type="body" sz="quarter" idx="12"/>
          </p:nvPr>
        </p:nvSpPr>
        <p:spPr>
          <a:xfrm>
            <a:off x="3272332" y="1012369"/>
            <a:ext cx="2680563" cy="584775"/>
          </a:xfrm>
          <a:prstGeom prst="rect">
            <a:avLst/>
          </a:prstGeom>
        </p:spPr>
        <p:txBody>
          <a:bodyPr/>
          <a:lstStyle>
            <a:lvl1pPr marL="0" indent="0">
              <a:buNone/>
              <a:defRPr sz="3200">
                <a:solidFill>
                  <a:schemeClr val="tx1">
                    <a:lumMod val="50000"/>
                    <a:lumOff val="50000"/>
                  </a:schemeClr>
                </a:solidFill>
                <a:latin typeface="GeosansLight" panose="02000603020000020003" pitchFamily="2" charset="0"/>
                <a:ea typeface="Open Sans" panose="020B0606030504020204" pitchFamily="34" charset="0"/>
                <a:cs typeface="Open Sans" panose="020B0606030504020204" pitchFamily="34" charset="0"/>
              </a:defRPr>
            </a:lvl1pPr>
          </a:lstStyle>
          <a:p>
            <a:pPr lvl="0"/>
            <a:endParaRPr lang="en-US"/>
          </a:p>
        </p:txBody>
      </p:sp>
      <p:sp>
        <p:nvSpPr>
          <p:cNvPr id="29" name="Text Placeholder 4"/>
          <p:cNvSpPr>
            <a:spLocks noGrp="1"/>
          </p:cNvSpPr>
          <p:nvPr>
            <p:ph type="body" sz="quarter" idx="13"/>
          </p:nvPr>
        </p:nvSpPr>
        <p:spPr>
          <a:xfrm>
            <a:off x="3272332" y="1620487"/>
            <a:ext cx="2680563" cy="37056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4"/>
          <p:cNvSpPr>
            <a:spLocks noGrp="1"/>
          </p:cNvSpPr>
          <p:nvPr>
            <p:ph type="body" sz="quarter" idx="14"/>
          </p:nvPr>
        </p:nvSpPr>
        <p:spPr>
          <a:xfrm>
            <a:off x="32723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4"/>
          <p:cNvSpPr>
            <a:spLocks noGrp="1"/>
          </p:cNvSpPr>
          <p:nvPr>
            <p:ph type="body" sz="quarter" idx="15"/>
          </p:nvPr>
        </p:nvSpPr>
        <p:spPr>
          <a:xfrm>
            <a:off x="46524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1774632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and Full Screen 2">
    <p:spTree>
      <p:nvGrpSpPr>
        <p:cNvPr id="1" name=""/>
        <p:cNvGrpSpPr/>
        <p:nvPr/>
      </p:nvGrpSpPr>
      <p:grpSpPr>
        <a:xfrm>
          <a:off x="0" y="0"/>
          <a:ext cx="0" cy="0"/>
          <a:chOff x="0" y="0"/>
          <a:chExt cx="0" cy="0"/>
        </a:xfrm>
      </p:grpSpPr>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2854009" y="1"/>
            <a:ext cx="3437571" cy="4365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1" hasCustomPrompt="1"/>
          </p:nvPr>
        </p:nvSpPr>
        <p:spPr>
          <a:xfrm>
            <a:off x="4113725" y="436841"/>
            <a:ext cx="919132" cy="246888"/>
          </a:xfrm>
          <a:prstGeom prst="rect">
            <a:avLst/>
          </a:prstGeom>
          <a:solidFill>
            <a:schemeClr val="accent6"/>
          </a:solidFill>
        </p:spPr>
        <p:txBody>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BRAND NAME</a:t>
            </a:r>
          </a:p>
        </p:txBody>
      </p:sp>
      <p:sp>
        <p:nvSpPr>
          <p:cNvPr id="8" name="Text Placeholder 7"/>
          <p:cNvSpPr>
            <a:spLocks noGrp="1"/>
          </p:cNvSpPr>
          <p:nvPr>
            <p:ph type="body" sz="quarter" idx="12"/>
          </p:nvPr>
        </p:nvSpPr>
        <p:spPr>
          <a:xfrm>
            <a:off x="3370054" y="825394"/>
            <a:ext cx="2405480" cy="5667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10" name="Chart Placeholder 9"/>
          <p:cNvSpPr>
            <a:spLocks noGrp="1"/>
          </p:cNvSpPr>
          <p:nvPr>
            <p:ph type="chart" sz="quarter" idx="13"/>
          </p:nvPr>
        </p:nvSpPr>
        <p:spPr>
          <a:xfrm>
            <a:off x="3370054" y="1912938"/>
            <a:ext cx="2405480" cy="2038350"/>
          </a:xfrm>
          <a:prstGeom prst="rect">
            <a:avLst/>
          </a:prstGeom>
        </p:spPr>
        <p:txBody>
          <a:bodyPr/>
          <a:lstStyle>
            <a:lvl1pPr>
              <a:defRPr>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6901062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7F736-EDC7-422B-9CDD-B616D3738696}"/>
              </a:ext>
            </a:extLst>
          </p:cNvPr>
          <p:cNvSpPr>
            <a:spLocks noGrp="1"/>
          </p:cNvSpPr>
          <p:nvPr>
            <p:ph type="title"/>
          </p:nvPr>
        </p:nvSpPr>
        <p:spPr>
          <a:xfrm>
            <a:off x="623996" y="1709739"/>
            <a:ext cx="7888070" cy="2852737"/>
          </a:xfrm>
        </p:spPr>
        <p:txBody>
          <a:bodyPr anchor="b"/>
          <a:lstStyle>
            <a:lvl1pPr>
              <a:defRPr sz="4501"/>
            </a:lvl1pPr>
          </a:lstStyle>
          <a:p>
            <a:r>
              <a:rPr lang="zh-CN" altLang="en-US"/>
              <a:t>单击此处编辑母版标题样式</a:t>
            </a:r>
          </a:p>
        </p:txBody>
      </p:sp>
      <p:sp>
        <p:nvSpPr>
          <p:cNvPr id="3" name="文本占位符 2">
            <a:extLst>
              <a:ext uri="{FF2B5EF4-FFF2-40B4-BE49-F238E27FC236}">
                <a16:creationId xmlns:a16="http://schemas.microsoft.com/office/drawing/2014/main" id="{38731489-4143-46B4-AD39-669AD536CDB2}"/>
              </a:ext>
            </a:extLst>
          </p:cNvPr>
          <p:cNvSpPr>
            <a:spLocks noGrp="1"/>
          </p:cNvSpPr>
          <p:nvPr>
            <p:ph type="body" idx="1"/>
          </p:nvPr>
        </p:nvSpPr>
        <p:spPr>
          <a:xfrm>
            <a:off x="623996" y="4589464"/>
            <a:ext cx="7888070" cy="1500187"/>
          </a:xfrm>
        </p:spPr>
        <p:txBody>
          <a:bodyPr/>
          <a:lstStyle>
            <a:lvl1pPr marL="0" indent="0">
              <a:buNone/>
              <a:defRPr sz="1800">
                <a:solidFill>
                  <a:schemeClr val="tx1">
                    <a:tint val="75000"/>
                  </a:schemeClr>
                </a:solidFill>
              </a:defRPr>
            </a:lvl1pPr>
            <a:lvl2pPr marL="342946" indent="0">
              <a:buNone/>
              <a:defRPr sz="1500">
                <a:solidFill>
                  <a:schemeClr val="tx1">
                    <a:tint val="75000"/>
                  </a:schemeClr>
                </a:solidFill>
              </a:defRPr>
            </a:lvl2pPr>
            <a:lvl3pPr marL="685891" indent="0">
              <a:buNone/>
              <a:defRPr sz="1350">
                <a:solidFill>
                  <a:schemeClr val="tx1">
                    <a:tint val="75000"/>
                  </a:schemeClr>
                </a:solidFill>
              </a:defRPr>
            </a:lvl3pPr>
            <a:lvl4pPr marL="1028837" indent="0">
              <a:buNone/>
              <a:defRPr sz="1200">
                <a:solidFill>
                  <a:schemeClr val="tx1">
                    <a:tint val="75000"/>
                  </a:schemeClr>
                </a:solidFill>
              </a:defRPr>
            </a:lvl4pPr>
            <a:lvl5pPr marL="1371783" indent="0">
              <a:buNone/>
              <a:defRPr sz="1200">
                <a:solidFill>
                  <a:schemeClr val="tx1">
                    <a:tint val="75000"/>
                  </a:schemeClr>
                </a:solidFill>
              </a:defRPr>
            </a:lvl5pPr>
            <a:lvl6pPr marL="1714729" indent="0">
              <a:buNone/>
              <a:defRPr sz="1200">
                <a:solidFill>
                  <a:schemeClr val="tx1">
                    <a:tint val="75000"/>
                  </a:schemeClr>
                </a:solidFill>
              </a:defRPr>
            </a:lvl6pPr>
            <a:lvl7pPr marL="2057674" indent="0">
              <a:buNone/>
              <a:defRPr sz="1200">
                <a:solidFill>
                  <a:schemeClr val="tx1">
                    <a:tint val="75000"/>
                  </a:schemeClr>
                </a:solidFill>
              </a:defRPr>
            </a:lvl7pPr>
            <a:lvl8pPr marL="2400620" indent="0">
              <a:buNone/>
              <a:defRPr sz="1200">
                <a:solidFill>
                  <a:schemeClr val="tx1">
                    <a:tint val="75000"/>
                  </a:schemeClr>
                </a:solidFill>
              </a:defRPr>
            </a:lvl8pPr>
            <a:lvl9pPr marL="2743566"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760E4B1-D74A-48F4-B413-023EF788E3F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2023/10/31</a:t>
            </a:fld>
            <a:endParaRPr lang="zh-CN" altLang="en-US"/>
          </a:p>
        </p:txBody>
      </p:sp>
      <p:sp>
        <p:nvSpPr>
          <p:cNvPr id="5" name="页脚占位符 4">
            <a:extLst>
              <a:ext uri="{FF2B5EF4-FFF2-40B4-BE49-F238E27FC236}">
                <a16:creationId xmlns:a16="http://schemas.microsoft.com/office/drawing/2014/main" id="{EEB158E6-EE8C-485C-B057-6E9833929E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B0E59F-DC8E-401F-8390-6BFB4F90CC04}"/>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6488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0154D-4434-4EB3-A7F2-4D669184C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C20FBC-BAA7-4B3D-840B-CEB5E630D46E}"/>
              </a:ext>
            </a:extLst>
          </p:cNvPr>
          <p:cNvSpPr>
            <a:spLocks noGrp="1"/>
          </p:cNvSpPr>
          <p:nvPr>
            <p:ph sz="half" idx="1"/>
          </p:nvPr>
        </p:nvSpPr>
        <p:spPr>
          <a:xfrm>
            <a:off x="628759"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0DB4344-DB94-498B-8CCE-7D3C0FA8BE58}"/>
              </a:ext>
            </a:extLst>
          </p:cNvPr>
          <p:cNvSpPr>
            <a:spLocks noGrp="1"/>
          </p:cNvSpPr>
          <p:nvPr>
            <p:ph sz="half" idx="2"/>
          </p:nvPr>
        </p:nvSpPr>
        <p:spPr>
          <a:xfrm>
            <a:off x="4629954"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51537BE-0936-4BD3-8233-0A623ED2E8B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2023/10/31</a:t>
            </a:fld>
            <a:endParaRPr lang="zh-CN" altLang="en-US"/>
          </a:p>
        </p:txBody>
      </p:sp>
      <p:sp>
        <p:nvSpPr>
          <p:cNvPr id="6" name="页脚占位符 5">
            <a:extLst>
              <a:ext uri="{FF2B5EF4-FFF2-40B4-BE49-F238E27FC236}">
                <a16:creationId xmlns:a16="http://schemas.microsoft.com/office/drawing/2014/main" id="{07BEABBF-DA91-434D-BD88-AED647323C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B241D5-1EC2-4FA7-8A26-984978736033}"/>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93080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E1B3C-77B4-47BE-AD62-45CB3E57A715}"/>
              </a:ext>
            </a:extLst>
          </p:cNvPr>
          <p:cNvSpPr>
            <a:spLocks noGrp="1"/>
          </p:cNvSpPr>
          <p:nvPr>
            <p:ph type="title"/>
          </p:nvPr>
        </p:nvSpPr>
        <p:spPr>
          <a:xfrm>
            <a:off x="629950" y="365126"/>
            <a:ext cx="788807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08382C-1C0C-4A6E-A084-6F7821556F90}"/>
              </a:ext>
            </a:extLst>
          </p:cNvPr>
          <p:cNvSpPr>
            <a:spLocks noGrp="1"/>
          </p:cNvSpPr>
          <p:nvPr>
            <p:ph type="body" idx="1"/>
          </p:nvPr>
        </p:nvSpPr>
        <p:spPr>
          <a:xfrm>
            <a:off x="629951" y="1681163"/>
            <a:ext cx="3869012"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49DE530D-C20C-45C8-9433-8C791CB74ECF}"/>
              </a:ext>
            </a:extLst>
          </p:cNvPr>
          <p:cNvSpPr>
            <a:spLocks noGrp="1"/>
          </p:cNvSpPr>
          <p:nvPr>
            <p:ph sz="half" idx="2"/>
          </p:nvPr>
        </p:nvSpPr>
        <p:spPr>
          <a:xfrm>
            <a:off x="629951" y="2505075"/>
            <a:ext cx="3869012"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85F1BF-6831-4EEA-9502-8737207E9157}"/>
              </a:ext>
            </a:extLst>
          </p:cNvPr>
          <p:cNvSpPr>
            <a:spLocks noGrp="1"/>
          </p:cNvSpPr>
          <p:nvPr>
            <p:ph type="body" sz="quarter" idx="3"/>
          </p:nvPr>
        </p:nvSpPr>
        <p:spPr>
          <a:xfrm>
            <a:off x="4629954" y="1681163"/>
            <a:ext cx="3888066"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A7E7081E-9AD6-4BBC-9830-34D01586E74E}"/>
              </a:ext>
            </a:extLst>
          </p:cNvPr>
          <p:cNvSpPr>
            <a:spLocks noGrp="1"/>
          </p:cNvSpPr>
          <p:nvPr>
            <p:ph sz="quarter" idx="4"/>
          </p:nvPr>
        </p:nvSpPr>
        <p:spPr>
          <a:xfrm>
            <a:off x="4629954" y="2505075"/>
            <a:ext cx="388806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5F7A24B-CEB4-42C8-8E03-42A0B252831F}"/>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2023/10/31</a:t>
            </a:fld>
            <a:endParaRPr lang="zh-CN" altLang="en-US"/>
          </a:p>
        </p:txBody>
      </p:sp>
      <p:sp>
        <p:nvSpPr>
          <p:cNvPr id="8" name="页脚占位符 7">
            <a:extLst>
              <a:ext uri="{FF2B5EF4-FFF2-40B4-BE49-F238E27FC236}">
                <a16:creationId xmlns:a16="http://schemas.microsoft.com/office/drawing/2014/main" id="{4BAC8022-3321-4D23-A25F-9D4DC3E2FB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CFB1F4-09C6-4384-AC6B-8731BEB3935A}"/>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7756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2ECFA-E54B-4547-9CE8-3AAA12146E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2B33F3-86FC-4E3B-B72F-97B654C0DF3D}"/>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2023/10/31</a:t>
            </a:fld>
            <a:endParaRPr lang="zh-CN" altLang="en-US"/>
          </a:p>
        </p:txBody>
      </p:sp>
      <p:sp>
        <p:nvSpPr>
          <p:cNvPr id="4" name="页脚占位符 3">
            <a:extLst>
              <a:ext uri="{FF2B5EF4-FFF2-40B4-BE49-F238E27FC236}">
                <a16:creationId xmlns:a16="http://schemas.microsoft.com/office/drawing/2014/main" id="{E905557A-169C-44CC-AC64-14B31F8C66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07F4CE-51E2-443A-85A6-5D03B95C9A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426768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3097DD-B0C2-4B31-A3D9-1C043F0C9C25}"/>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2023/10/31</a:t>
            </a:fld>
            <a:endParaRPr lang="zh-CN" altLang="en-US"/>
          </a:p>
        </p:txBody>
      </p:sp>
      <p:sp>
        <p:nvSpPr>
          <p:cNvPr id="3" name="页脚占位符 2">
            <a:extLst>
              <a:ext uri="{FF2B5EF4-FFF2-40B4-BE49-F238E27FC236}">
                <a16:creationId xmlns:a16="http://schemas.microsoft.com/office/drawing/2014/main" id="{78D9A4EB-7787-4F18-8AB1-F2DFD2FE8D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79D312-A764-46AE-8920-839C3F6CB396}"/>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35103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DEB6E-0B21-4A47-9DA5-9DAE5668ADF4}"/>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7F7C7755-FE9B-448C-8EAE-A3EE105539D0}"/>
              </a:ext>
            </a:extLst>
          </p:cNvPr>
          <p:cNvSpPr>
            <a:spLocks noGrp="1"/>
          </p:cNvSpPr>
          <p:nvPr>
            <p:ph idx="1"/>
          </p:nvPr>
        </p:nvSpPr>
        <p:spPr>
          <a:xfrm>
            <a:off x="3888066" y="987426"/>
            <a:ext cx="4629954"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73E3E1A-B3A7-4AF8-B2A6-CDB67D0F6680}"/>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6869F2B5-3E04-47E9-B63A-73F03019E5F1}"/>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2023/10/31</a:t>
            </a:fld>
            <a:endParaRPr lang="zh-CN" altLang="en-US"/>
          </a:p>
        </p:txBody>
      </p:sp>
      <p:sp>
        <p:nvSpPr>
          <p:cNvPr id="6" name="页脚占位符 5">
            <a:extLst>
              <a:ext uri="{FF2B5EF4-FFF2-40B4-BE49-F238E27FC236}">
                <a16:creationId xmlns:a16="http://schemas.microsoft.com/office/drawing/2014/main" id="{73F52660-90A0-480C-983E-CBDBB96BAF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486ED9-E983-4909-BF6C-F63BEA140B2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6718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C540B-D875-46F8-A537-1765A48E7325}"/>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5E9EBF87-B7E5-4296-BE4C-9B662E5AD243}"/>
              </a:ext>
            </a:extLst>
          </p:cNvPr>
          <p:cNvSpPr>
            <a:spLocks noGrp="1"/>
          </p:cNvSpPr>
          <p:nvPr>
            <p:ph type="pic" idx="1"/>
          </p:nvPr>
        </p:nvSpPr>
        <p:spPr>
          <a:xfrm>
            <a:off x="3888066" y="987426"/>
            <a:ext cx="4629954" cy="4873625"/>
          </a:xfrm>
        </p:spPr>
        <p:txBody>
          <a:bodyPr/>
          <a:lstStyle>
            <a:lvl1pPr marL="0" indent="0">
              <a:buNone/>
              <a:defRPr sz="24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endParaRPr lang="zh-CN" altLang="en-US"/>
          </a:p>
        </p:txBody>
      </p:sp>
      <p:sp>
        <p:nvSpPr>
          <p:cNvPr id="4" name="文本占位符 3">
            <a:extLst>
              <a:ext uri="{FF2B5EF4-FFF2-40B4-BE49-F238E27FC236}">
                <a16:creationId xmlns:a16="http://schemas.microsoft.com/office/drawing/2014/main" id="{5091CAD6-4EF0-43BB-A0B4-606667818813}"/>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D534FF73-C11A-4504-9607-FBBAD61B6254}"/>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2023/10/31</a:t>
            </a:fld>
            <a:endParaRPr lang="zh-CN" altLang="en-US"/>
          </a:p>
        </p:txBody>
      </p:sp>
      <p:sp>
        <p:nvSpPr>
          <p:cNvPr id="6" name="页脚占位符 5">
            <a:extLst>
              <a:ext uri="{FF2B5EF4-FFF2-40B4-BE49-F238E27FC236}">
                <a16:creationId xmlns:a16="http://schemas.microsoft.com/office/drawing/2014/main" id="{ED122F88-98E0-4857-8D45-0A729A4034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FA63C9-E5EC-463F-B683-82E484A0343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65427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E24E5E-AB78-4BE9-AEBE-13F8A064751F}"/>
              </a:ext>
            </a:extLst>
          </p:cNvPr>
          <p:cNvSpPr>
            <a:spLocks noGrp="1"/>
          </p:cNvSpPr>
          <p:nvPr>
            <p:ph type="title"/>
          </p:nvPr>
        </p:nvSpPr>
        <p:spPr>
          <a:xfrm>
            <a:off x="628759" y="365126"/>
            <a:ext cx="788807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3AEDAE6-3AF7-46B5-B80C-A49DBC05E10D}"/>
              </a:ext>
            </a:extLst>
          </p:cNvPr>
          <p:cNvSpPr>
            <a:spLocks noGrp="1"/>
          </p:cNvSpPr>
          <p:nvPr>
            <p:ph type="body" idx="1"/>
          </p:nvPr>
        </p:nvSpPr>
        <p:spPr>
          <a:xfrm>
            <a:off x="628759" y="1825625"/>
            <a:ext cx="788807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a:extLst>
              <a:ext uri="{FF2B5EF4-FFF2-40B4-BE49-F238E27FC236}">
                <a16:creationId xmlns:a16="http://schemas.microsoft.com/office/drawing/2014/main" id="{1F34B37A-AB5E-45E4-AFEF-8D849C698896}"/>
              </a:ext>
            </a:extLst>
          </p:cNvPr>
          <p:cNvSpPr>
            <a:spLocks noGrp="1"/>
          </p:cNvSpPr>
          <p:nvPr>
            <p:ph type="ftr" sz="quarter" idx="3"/>
          </p:nvPr>
        </p:nvSpPr>
        <p:spPr>
          <a:xfrm>
            <a:off x="3029476" y="6356351"/>
            <a:ext cx="3086636"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FB780660-B258-4D61-92DB-24CE5526F25A}"/>
              </a:ext>
            </a:extLst>
          </p:cNvPr>
          <p:cNvSpPr>
            <a:spLocks noGrp="1"/>
          </p:cNvSpPr>
          <p:nvPr>
            <p:ph type="sldNum" sz="quarter" idx="4"/>
          </p:nvPr>
        </p:nvSpPr>
        <p:spPr>
          <a:xfrm>
            <a:off x="6459072" y="6356351"/>
            <a:ext cx="2057757"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72AF17-D5F7-4535-B112-E5B9115149C2}" type="slidenum">
              <a:rPr lang="zh-CN" altLang="en-US" smtClean="0"/>
              <a:pPr/>
              <a:t>‹#›</a:t>
            </a:fld>
            <a:endParaRPr lang="zh-CN" altLang="en-US" dirty="0"/>
          </a:p>
        </p:txBody>
      </p:sp>
      <p:pic>
        <p:nvPicPr>
          <p:cNvPr id="8" name="图片 7">
            <a:extLst>
              <a:ext uri="{FF2B5EF4-FFF2-40B4-BE49-F238E27FC236}">
                <a16:creationId xmlns:a16="http://schemas.microsoft.com/office/drawing/2014/main" id="{09EC5B8F-EE19-4BBA-B284-F4F050D7E4BC}"/>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4955" y="6270727"/>
            <a:ext cx="539349" cy="539349"/>
          </a:xfrm>
          <a:prstGeom prst="rect">
            <a:avLst/>
          </a:prstGeom>
        </p:spPr>
      </p:pic>
      <p:sp>
        <p:nvSpPr>
          <p:cNvPr id="10" name="矩形 9">
            <a:extLst>
              <a:ext uri="{FF2B5EF4-FFF2-40B4-BE49-F238E27FC236}">
                <a16:creationId xmlns:a16="http://schemas.microsoft.com/office/drawing/2014/main" id="{5ECDA556-A81B-42B5-A805-85AFEF2BFD71}"/>
              </a:ext>
            </a:extLst>
          </p:cNvPr>
          <p:cNvSpPr/>
          <p:nvPr userDrawn="1"/>
        </p:nvSpPr>
        <p:spPr>
          <a:xfrm flipV="1">
            <a:off x="0" y="6813761"/>
            <a:ext cx="9145587"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C069E3C8-CC5C-48E7-A9B0-488DF02AA533}"/>
              </a:ext>
            </a:extLst>
          </p:cNvPr>
          <p:cNvSpPr/>
          <p:nvPr userDrawn="1"/>
        </p:nvSpPr>
        <p:spPr>
          <a:xfrm flipV="1">
            <a:off x="1" y="571"/>
            <a:ext cx="9145587" cy="843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567AA58D-EC65-4F61-9BC5-D4E9553565CD}"/>
              </a:ext>
            </a:extLst>
          </p:cNvPr>
          <p:cNvCxnSpPr>
            <a:cxnSpLocks/>
          </p:cNvCxnSpPr>
          <p:nvPr userDrawn="1"/>
        </p:nvCxnSpPr>
        <p:spPr>
          <a:xfrm flipH="1">
            <a:off x="0" y="10400"/>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F2A4969-8D0D-480B-B325-3AD95B5CFAD6}"/>
              </a:ext>
            </a:extLst>
          </p:cNvPr>
          <p:cNvCxnSpPr>
            <a:cxnSpLocks/>
          </p:cNvCxnSpPr>
          <p:nvPr userDrawn="1"/>
        </p:nvCxnSpPr>
        <p:spPr>
          <a:xfrm flipH="1">
            <a:off x="9145584" y="12138"/>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24678B4-3C13-4530-9DC0-801CF3489B85}"/>
              </a:ext>
            </a:extLst>
          </p:cNvPr>
          <p:cNvCxnSpPr>
            <a:cxnSpLocks/>
          </p:cNvCxnSpPr>
          <p:nvPr userDrawn="1"/>
        </p:nvCxnSpPr>
        <p:spPr>
          <a:xfrm>
            <a:off x="1" y="111550"/>
            <a:ext cx="9145587"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8D65862-7BE3-448C-9CF4-5F924E67A16A}"/>
              </a:ext>
            </a:extLst>
          </p:cNvPr>
          <p:cNvCxnSpPr>
            <a:cxnSpLocks/>
          </p:cNvCxnSpPr>
          <p:nvPr userDrawn="1"/>
        </p:nvCxnSpPr>
        <p:spPr>
          <a:xfrm>
            <a:off x="415392" y="6775033"/>
            <a:ext cx="873019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9608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660" r:id="rId13"/>
    <p:sldLayoutId id="2147483650" r:id="rId14"/>
    <p:sldLayoutId id="2147483659" r:id="rId15"/>
    <p:sldLayoutId id="2147483651" r:id="rId16"/>
    <p:sldLayoutId id="2147483652" r:id="rId17"/>
    <p:sldLayoutId id="2147483653" r:id="rId18"/>
    <p:sldLayoutId id="2147483654" r:id="rId19"/>
    <p:sldLayoutId id="2147483655" r:id="rId20"/>
    <p:sldLayoutId id="2147483656" r:id="rId21"/>
    <p:sldLayoutId id="2147483658" r:id="rId22"/>
    <p:sldLayoutId id="2147483661" r:id="rId23"/>
    <p:sldLayoutId id="2147483662" r:id="rId24"/>
  </p:sldLayoutIdLst>
  <p:txStyles>
    <p:title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p:titleStyle>
    <p:body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9.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9.tmp"/><Relationship Id="rId5" Type="http://schemas.openxmlformats.org/officeDocument/2006/relationships/tags" Target="../tags/tag22.xml"/><Relationship Id="rId10" Type="http://schemas.openxmlformats.org/officeDocument/2006/relationships/slideLayout" Target="../slideLayouts/slideLayout7.xml"/><Relationship Id="rId4" Type="http://schemas.openxmlformats.org/officeDocument/2006/relationships/tags" Target="../tags/tag21.xml"/><Relationship Id="rId9" Type="http://schemas.openxmlformats.org/officeDocument/2006/relationships/tags" Target="../tags/tag2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9.tmp"/><Relationship Id="rId5" Type="http://schemas.openxmlformats.org/officeDocument/2006/relationships/tags" Target="../tags/tag32.xml"/><Relationship Id="rId10" Type="http://schemas.openxmlformats.org/officeDocument/2006/relationships/slideLayout" Target="../slideLayouts/slideLayout7.xml"/><Relationship Id="rId4" Type="http://schemas.openxmlformats.org/officeDocument/2006/relationships/tags" Target="../tags/tag31.xml"/><Relationship Id="rId9" Type="http://schemas.openxmlformats.org/officeDocument/2006/relationships/tags" Target="../tags/tag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slideLayout" Target="../slideLayouts/slideLayout7.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image" Target="../media/image9.tmp"/><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slideLayout" Target="../slideLayouts/slideLayout7.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 Type="http://schemas.openxmlformats.org/officeDocument/2006/relationships/tags" Target="../tags/tag55.xml"/><Relationship Id="rId16" Type="http://schemas.openxmlformats.org/officeDocument/2006/relationships/tags" Target="../tags/tag69.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19" Type="http://schemas.openxmlformats.org/officeDocument/2006/relationships/image" Target="../media/image9.tmp"/><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31.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slideLayout" Target="../slideLayouts/slideLayout7.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 Type="http://schemas.openxmlformats.org/officeDocument/2006/relationships/tags" Target="../tags/tag72.xml"/><Relationship Id="rId16" Type="http://schemas.openxmlformats.org/officeDocument/2006/relationships/tags" Target="../tags/tag86.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tags" Target="../tags/tag85.xml"/><Relationship Id="rId10" Type="http://schemas.openxmlformats.org/officeDocument/2006/relationships/tags" Target="../tags/tag80.xml"/><Relationship Id="rId19" Type="http://schemas.openxmlformats.org/officeDocument/2006/relationships/image" Target="../media/image9.tmp"/><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s>
</file>

<file path=ppt/slides/_rels/slide32.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slideLayout" Target="../slideLayouts/slideLayout7.xml"/><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 Type="http://schemas.openxmlformats.org/officeDocument/2006/relationships/tags" Target="../tags/tag89.xml"/><Relationship Id="rId16" Type="http://schemas.openxmlformats.org/officeDocument/2006/relationships/tags" Target="../tags/tag103.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10" Type="http://schemas.openxmlformats.org/officeDocument/2006/relationships/tags" Target="../tags/tag97.xml"/><Relationship Id="rId19" Type="http://schemas.openxmlformats.org/officeDocument/2006/relationships/image" Target="../media/image9.tmp"/><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s>
</file>

<file path=ppt/slides/_rels/slide33.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slideLayout" Target="../slideLayouts/slideLayout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tags" Target="../tags/tag121.xml"/><Relationship Id="rId2" Type="http://schemas.openxmlformats.org/officeDocument/2006/relationships/tags" Target="../tags/tag106.xml"/><Relationship Id="rId16" Type="http://schemas.openxmlformats.org/officeDocument/2006/relationships/tags" Target="../tags/tag120.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tags" Target="../tags/tag119.xml"/><Relationship Id="rId10" Type="http://schemas.openxmlformats.org/officeDocument/2006/relationships/tags" Target="../tags/tag114.xml"/><Relationship Id="rId19" Type="http://schemas.openxmlformats.org/officeDocument/2006/relationships/image" Target="../media/image9.tmp"/><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image" Target="../media/image9.tmp"/><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slideLayout" Target="../slideLayouts/slideLayout7.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46.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slideLayout" Target="../slideLayouts/slideLayout7.xml"/><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 Type="http://schemas.openxmlformats.org/officeDocument/2006/relationships/tags" Target="../tags/tag134.xml"/><Relationship Id="rId16" Type="http://schemas.openxmlformats.org/officeDocument/2006/relationships/tags" Target="../tags/tag148.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tags" Target="../tags/tag147.xml"/><Relationship Id="rId10" Type="http://schemas.openxmlformats.org/officeDocument/2006/relationships/tags" Target="../tags/tag142.xml"/><Relationship Id="rId19" Type="http://schemas.openxmlformats.org/officeDocument/2006/relationships/image" Target="../media/image9.tmp"/><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257EDBCA-088B-4352-B7A3-84C53E6641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90" r="849" b="979"/>
          <a:stretch/>
        </p:blipFill>
        <p:spPr>
          <a:xfrm>
            <a:off x="0" y="85125"/>
            <a:ext cx="9145588" cy="6726381"/>
          </a:xfrm>
          <a:prstGeom prst="rect">
            <a:avLst/>
          </a:prstGeom>
        </p:spPr>
      </p:pic>
      <p:sp>
        <p:nvSpPr>
          <p:cNvPr id="5" name="TextBox 4">
            <a:extLst>
              <a:ext uri="{FF2B5EF4-FFF2-40B4-BE49-F238E27FC236}">
                <a16:creationId xmlns:a16="http://schemas.microsoft.com/office/drawing/2014/main" id="{079BC94D-07D4-428A-9AAC-755689A7B57D}"/>
              </a:ext>
            </a:extLst>
          </p:cNvPr>
          <p:cNvSpPr txBox="1"/>
          <p:nvPr/>
        </p:nvSpPr>
        <p:spPr>
          <a:xfrm>
            <a:off x="715378" y="1573329"/>
            <a:ext cx="6819496" cy="1077218"/>
          </a:xfrm>
          <a:prstGeom prst="rect">
            <a:avLst/>
          </a:prstGeom>
          <a:noFill/>
          <a:ln>
            <a:noFill/>
          </a:ln>
          <a:effectLst>
            <a:outerShdw blurRad="50800" dist="38100" dir="10800000" algn="r" rotWithShape="0">
              <a:prstClr val="black">
                <a:alpha val="40000"/>
              </a:prstClr>
            </a:outerShdw>
          </a:effectLst>
          <a:scene3d>
            <a:camera prst="orthographicFront"/>
            <a:lightRig rig="morning" dir="t"/>
          </a:scene3d>
          <a:sp3d>
            <a:bevelT/>
          </a:sp3d>
        </p:spPr>
        <p:txBody>
          <a:bodyPr wrap="none" rtlCol="0">
            <a:spAutoFit/>
          </a:bodyPr>
          <a:lstStyle/>
          <a:p>
            <a:pPr algn="ctr"/>
            <a:r>
              <a:rPr lang="en-US" altLang="zh-CN" sz="6400" b="1" dirty="0">
                <a:solidFill>
                  <a:srgbClr val="C00000"/>
                </a:solidFill>
                <a:latin typeface="Times New Roman" panose="02020603050405020304" pitchFamily="18" charset="0"/>
                <a:cs typeface="Times New Roman" panose="02020603050405020304" pitchFamily="18" charset="0"/>
              </a:rPr>
              <a:t>Operating Systems</a:t>
            </a:r>
            <a:endParaRPr lang="en-US" sz="6400" b="1"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FD70B2-1C32-4B30-AEA0-5685A2415557}"/>
              </a:ext>
            </a:extLst>
          </p:cNvPr>
          <p:cNvSpPr txBox="1"/>
          <p:nvPr/>
        </p:nvSpPr>
        <p:spPr>
          <a:xfrm>
            <a:off x="1313509" y="4674831"/>
            <a:ext cx="5332651" cy="1200329"/>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 Zhong </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（钟竞辉）</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Office</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B3-515</a:t>
            </a:r>
          </a:p>
          <a:p>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Email</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 ：</a:t>
            </a:r>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jinghuizhong@scut.edu.cn</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840474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5EEEB6-D5F2-494B-AB18-E20C830AB175}"/>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After the user program sends out the disk IO request, the correct processing flow of the system is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5" name="文本框 4">
            <a:extLst>
              <a:ext uri="{FF2B5EF4-FFF2-40B4-BE49-F238E27FC236}">
                <a16:creationId xmlns:a16="http://schemas.microsoft.com/office/drawing/2014/main" id="{9728F342-0998-49AC-846A-05483273CBEE}"/>
              </a:ext>
            </a:extLst>
          </p:cNvPr>
          <p:cNvSpPr txBox="1"/>
          <p:nvPr>
            <p:custDataLst>
              <p:tags r:id="rId3"/>
            </p:custDataLst>
          </p:nvPr>
        </p:nvSpPr>
        <p:spPr>
          <a:xfrm>
            <a:off x="1829117" y="2786063"/>
            <a:ext cx="6852488"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User </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Program</a:t>
            </a:r>
            <a:r>
              <a:rPr lang="en-US" altLang="zh-CN" sz="2600" dirty="0" err="1">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System</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Call</a:t>
            </a:r>
            <a:r>
              <a:rPr lang="en-US" altLang="zh-CN" sz="2600" dirty="0" err="1">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Interrupt</a:t>
            </a:r>
            <a:r>
              <a:rPr lang="en-US" altLang="zh-CN" sz="26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a:t>
            </a:r>
            <a:r>
              <a:rPr lang="en-US" altLang="zh-CN" sz="2600" dirty="0" err="1">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HandlerDevice</a:t>
            </a:r>
            <a:r>
              <a:rPr lang="en-US" altLang="zh-CN" sz="26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Driver</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D54D277F-F022-46ED-9734-BB6D94303FF1}"/>
              </a:ext>
            </a:extLst>
          </p:cNvPr>
          <p:cNvSpPr txBox="1"/>
          <p:nvPr>
            <p:custDataLst>
              <p:tags r:id="rId4"/>
            </p:custDataLst>
          </p:nvPr>
        </p:nvSpPr>
        <p:spPr>
          <a:xfrm>
            <a:off x="1829117" y="3643313"/>
            <a:ext cx="6992765"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User Program </a:t>
            </a:r>
            <a:r>
              <a:rPr lang="en-US" altLang="zh-CN" sz="26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System Call </a:t>
            </a:r>
            <a:r>
              <a:rPr lang="en-US" altLang="zh-CN" sz="26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Device Driver  Interrupt Handler</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AEC07BFB-B3A0-4CB0-949E-4F2A2A51F5D8}"/>
              </a:ext>
            </a:extLst>
          </p:cNvPr>
          <p:cNvSpPr txBox="1"/>
          <p:nvPr>
            <p:custDataLst>
              <p:tags r:id="rId5"/>
            </p:custDataLst>
          </p:nvPr>
        </p:nvSpPr>
        <p:spPr>
          <a:xfrm>
            <a:off x="1829117" y="4500563"/>
            <a:ext cx="6743383"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User Program </a:t>
            </a:r>
            <a:r>
              <a:rPr lang="en-US" altLang="zh-CN" sz="26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Interrupt Handler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System Call </a:t>
            </a:r>
            <a:r>
              <a:rPr lang="en-US" altLang="zh-CN" sz="26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Device Driver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14A9C8FE-71FC-404C-A1BD-F9C848B1B160}"/>
              </a:ext>
            </a:extLst>
          </p:cNvPr>
          <p:cNvSpPr txBox="1"/>
          <p:nvPr>
            <p:custDataLst>
              <p:tags r:id="rId6"/>
            </p:custDataLst>
          </p:nvPr>
        </p:nvSpPr>
        <p:spPr>
          <a:xfrm>
            <a:off x="1829117" y="5357813"/>
            <a:ext cx="6743383"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User Program </a:t>
            </a:r>
            <a:r>
              <a:rPr lang="en-US" altLang="zh-CN" sz="26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Device Driver  Interrupt Handler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System Call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A5735AB8-A16B-4D7D-B374-0508F42B6CA2}"/>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FDB7A30-C62B-4286-88E6-782699DB7A9B}"/>
              </a:ext>
            </a:extLst>
          </p:cNvPr>
          <p:cNvSpPr>
            <a:spLocks noChangeAspect="1"/>
          </p:cNvSpPr>
          <p:nvPr>
            <p:custDataLst>
              <p:tags r:id="rId8"/>
            </p:custDataLst>
          </p:nvPr>
        </p:nvSpPr>
        <p:spPr>
          <a:xfrm>
            <a:off x="1114663"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5FE0A46A-87F5-424A-B51C-96512782A4E7}"/>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20A792F0-A687-40FE-A673-CC07F6502889}"/>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06EEA159-ABE3-40D6-BB1C-BCD83AF8C7D5}"/>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5E97B1D2-D23E-4608-B45F-BF37CF83C710}"/>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88BC53B7-A67A-48D5-8051-38D86269CC27}"/>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DD68FA90-89D4-45EF-A66F-12A61009580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93B8E91F-A410-4688-913B-D3CAE3B899B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23455C77-AF19-4071-8408-87645864A64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68DBD42F-862B-4B2F-AA54-EF574002DD3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65892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A8D5364-FE2F-4906-BDE7-1042962EC6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4" b="7664"/>
          <a:stretch/>
        </p:blipFill>
        <p:spPr bwMode="auto">
          <a:xfrm>
            <a:off x="1072818" y="251542"/>
            <a:ext cx="6654506" cy="583156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61599CE-AE5D-4F6B-878C-97DC42206689}"/>
              </a:ext>
            </a:extLst>
          </p:cNvPr>
          <p:cNvSpPr/>
          <p:nvPr/>
        </p:nvSpPr>
        <p:spPr>
          <a:xfrm>
            <a:off x="2844978" y="6215061"/>
            <a:ext cx="3907865" cy="461665"/>
          </a:xfrm>
          <a:prstGeom prst="rect">
            <a:avLst/>
          </a:prstGeom>
        </p:spPr>
        <p:txBody>
          <a:bodyPr wrap="none">
            <a:spAutoFit/>
          </a:bodyPr>
          <a:lstStyle/>
          <a:p>
            <a:r>
              <a:rPr lang="en-US" altLang="zh-CN" sz="2400" b="1" dirty="0">
                <a:solidFill>
                  <a:srgbClr val="FF0000"/>
                </a:solidFill>
                <a:latin typeface="PingFang SC"/>
              </a:rPr>
              <a:t>1956</a:t>
            </a:r>
            <a:r>
              <a:rPr lang="zh-CN" altLang="en-US" sz="2400" b="1" dirty="0">
                <a:solidFill>
                  <a:srgbClr val="FF0000"/>
                </a:solidFill>
                <a:latin typeface="PingFang SC"/>
              </a:rPr>
              <a:t>年，</a:t>
            </a:r>
            <a:r>
              <a:rPr lang="en-US" altLang="zh-CN" sz="2400" b="1" dirty="0">
                <a:solidFill>
                  <a:srgbClr val="FF0000"/>
                </a:solidFill>
                <a:latin typeface="PingFang SC"/>
              </a:rPr>
              <a:t>5MB IBM Hard Disk</a:t>
            </a:r>
            <a:endParaRPr lang="zh-CN" altLang="en-US" sz="2400" b="1" dirty="0">
              <a:solidFill>
                <a:srgbClr val="FF0000"/>
              </a:solidFill>
            </a:endParaRPr>
          </a:p>
        </p:txBody>
      </p:sp>
    </p:spTree>
    <p:extLst>
      <p:ext uri="{BB962C8B-B14F-4D97-AF65-F5344CB8AC3E}">
        <p14:creationId xmlns:p14="http://schemas.microsoft.com/office/powerpoint/2010/main" val="215590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2A004-DFC4-4585-AC7E-9C13500BC5BB}"/>
              </a:ext>
            </a:extLst>
          </p:cNvPr>
          <p:cNvSpPr>
            <a:spLocks noGrp="1"/>
          </p:cNvSpPr>
          <p:nvPr>
            <p:ph type="title"/>
          </p:nvPr>
        </p:nvSpPr>
        <p:spPr>
          <a:xfrm>
            <a:off x="628759" y="118307"/>
            <a:ext cx="7888070" cy="1325563"/>
          </a:xfrm>
        </p:spPr>
        <p:txBody>
          <a:bodyPr>
            <a:normAutofit/>
          </a:bodyPr>
          <a:lstStyle/>
          <a:p>
            <a:pPr algn="ctr"/>
            <a:r>
              <a:rPr lang="en-US" altLang="zh-CN" sz="3800" b="1" dirty="0"/>
              <a:t>Magnetic Disk</a:t>
            </a:r>
            <a:endParaRPr lang="zh-CN" altLang="en-US" sz="3800" b="1" dirty="0"/>
          </a:p>
        </p:txBody>
      </p:sp>
      <p:sp>
        <p:nvSpPr>
          <p:cNvPr id="3" name="内容占位符 2">
            <a:extLst>
              <a:ext uri="{FF2B5EF4-FFF2-40B4-BE49-F238E27FC236}">
                <a16:creationId xmlns:a16="http://schemas.microsoft.com/office/drawing/2014/main" id="{898C0121-0682-4087-BC0A-E8B326FAAFD3}"/>
              </a:ext>
            </a:extLst>
          </p:cNvPr>
          <p:cNvSpPr>
            <a:spLocks noGrp="1"/>
          </p:cNvSpPr>
          <p:nvPr>
            <p:ph idx="1"/>
          </p:nvPr>
        </p:nvSpPr>
        <p:spPr>
          <a:xfrm>
            <a:off x="628759" y="1364379"/>
            <a:ext cx="7888070" cy="4351338"/>
          </a:xfrm>
        </p:spPr>
        <p:txBody>
          <a:bodyPr/>
          <a:lstStyle/>
          <a:p>
            <a:pPr>
              <a:buFont typeface="Wingdings" panose="05000000000000000000" pitchFamily="2" charset="2"/>
              <a:buChar char="l"/>
            </a:pPr>
            <a:r>
              <a:rPr lang="en-US" altLang="zh-CN" sz="2800" b="1" dirty="0"/>
              <a:t>Hard disks and floppy disks</a:t>
            </a:r>
          </a:p>
          <a:p>
            <a:pPr>
              <a:buFont typeface="Wingdings" panose="05000000000000000000" pitchFamily="2" charset="2"/>
              <a:buChar char="l"/>
            </a:pPr>
            <a:r>
              <a:rPr lang="en-US" altLang="zh-CN" sz="2800" b="1" dirty="0"/>
              <a:t>Organized into cylinders, tracks, and sectors.</a:t>
            </a:r>
          </a:p>
          <a:p>
            <a:endParaRPr lang="zh-CN" altLang="en-US" dirty="0"/>
          </a:p>
        </p:txBody>
      </p:sp>
      <p:pic>
        <p:nvPicPr>
          <p:cNvPr id="1026" name="Picture 2" descr="图片搜索结果">
            <a:extLst>
              <a:ext uri="{FF2B5EF4-FFF2-40B4-BE49-F238E27FC236}">
                <a16:creationId xmlns:a16="http://schemas.microsoft.com/office/drawing/2014/main" id="{CE3618EF-79D8-4DC5-ABCD-9D80A0F3F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22" y="2646622"/>
            <a:ext cx="22669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etic Disk”的图片搜索结果">
            <a:extLst>
              <a:ext uri="{FF2B5EF4-FFF2-40B4-BE49-F238E27FC236}">
                <a16:creationId xmlns:a16="http://schemas.microsoft.com/office/drawing/2014/main" id="{1FF7F3E2-0877-4D20-B572-BA5AA1E7F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864" y="2788170"/>
            <a:ext cx="4463305" cy="3600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图片搜索结果">
            <a:extLst>
              <a:ext uri="{FF2B5EF4-FFF2-40B4-BE49-F238E27FC236}">
                <a16:creationId xmlns:a16="http://schemas.microsoft.com/office/drawing/2014/main" id="{E8AFCAFA-5F35-4C32-A7AD-CA350769B8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45" t="6245" r="13125" b="6900"/>
          <a:stretch/>
        </p:blipFill>
        <p:spPr bwMode="auto">
          <a:xfrm>
            <a:off x="1072195" y="4826899"/>
            <a:ext cx="1573902" cy="147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884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952A5-B8ED-4F5A-BC61-E595DC7FFC21}"/>
              </a:ext>
            </a:extLst>
          </p:cNvPr>
          <p:cNvSpPr>
            <a:spLocks noGrp="1"/>
          </p:cNvSpPr>
          <p:nvPr>
            <p:ph type="title"/>
          </p:nvPr>
        </p:nvSpPr>
        <p:spPr/>
        <p:txBody>
          <a:bodyPr/>
          <a:lstStyle/>
          <a:p>
            <a:endParaRPr lang="zh-CN" altLang="en-US"/>
          </a:p>
        </p:txBody>
      </p:sp>
      <p:pic>
        <p:nvPicPr>
          <p:cNvPr id="4" name="Magnetic Disks - Georgia Tech - HPCA_ Part 4">
            <a:hlinkClick r:id="" action="ppaction://media"/>
            <a:extLst>
              <a:ext uri="{FF2B5EF4-FFF2-40B4-BE49-F238E27FC236}">
                <a16:creationId xmlns:a16="http://schemas.microsoft.com/office/drawing/2014/main" id="{021D0D34-D06D-4F19-957C-1FAA299525D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1174" y="563139"/>
            <a:ext cx="8881774" cy="4995884"/>
          </a:xfrm>
        </p:spPr>
      </p:pic>
    </p:spTree>
    <p:extLst>
      <p:ext uri="{BB962C8B-B14F-4D97-AF65-F5344CB8AC3E}">
        <p14:creationId xmlns:p14="http://schemas.microsoft.com/office/powerpoint/2010/main" val="71224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9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E46F516-8F65-4148-9462-EDBAD989E376}" type="slidenum">
              <a:rPr lang="zh-CN" altLang="en-US" smtClean="0"/>
              <a:pPr/>
              <a:t>14</a:t>
            </a:fld>
            <a:endParaRPr lang="zh-CN" altLang="en-US"/>
          </a:p>
        </p:txBody>
      </p:sp>
      <p:sp>
        <p:nvSpPr>
          <p:cNvPr id="29698" name="Rectangle 2"/>
          <p:cNvSpPr>
            <a:spLocks noGrp="1" noChangeArrowheads="1"/>
          </p:cNvSpPr>
          <p:nvPr>
            <p:ph type="title"/>
          </p:nvPr>
        </p:nvSpPr>
        <p:spPr>
          <a:xfrm>
            <a:off x="628759" y="110227"/>
            <a:ext cx="7888070" cy="1325563"/>
          </a:xfrm>
        </p:spPr>
        <p:txBody>
          <a:bodyPr>
            <a:normAutofit/>
          </a:bodyPr>
          <a:lstStyle/>
          <a:p>
            <a:pPr algn="ctr" eaLnBrk="1" hangingPunct="1"/>
            <a:r>
              <a:rPr lang="en-US" altLang="zh-CN" sz="3800" b="1" dirty="0">
                <a:ea typeface="宋体" panose="02010600030101010101" pitchFamily="2" charset="-122"/>
              </a:rPr>
              <a:t>Disks</a:t>
            </a:r>
          </a:p>
        </p:txBody>
      </p:sp>
      <p:sp>
        <p:nvSpPr>
          <p:cNvPr id="29699" name="Rectangle 3"/>
          <p:cNvSpPr>
            <a:spLocks noGrp="1" noChangeArrowheads="1"/>
          </p:cNvSpPr>
          <p:nvPr>
            <p:ph idx="1"/>
          </p:nvPr>
        </p:nvSpPr>
        <p:spPr>
          <a:xfrm>
            <a:off x="628759" y="5639895"/>
            <a:ext cx="7772400" cy="800100"/>
          </a:xfrm>
        </p:spPr>
        <p:txBody>
          <a:bodyPr>
            <a:normAutofit lnSpcReduction="10000"/>
          </a:bodyPr>
          <a:lstStyle/>
          <a:p>
            <a:pPr algn="ctr" eaLnBrk="1" hangingPunct="1">
              <a:lnSpc>
                <a:spcPct val="90000"/>
              </a:lnSpc>
              <a:buFontTx/>
              <a:buNone/>
            </a:pPr>
            <a:r>
              <a:rPr lang="en-US" altLang="zh-CN" sz="2800" dirty="0">
                <a:ea typeface="宋体" panose="02010600030101010101" pitchFamily="2" charset="-122"/>
              </a:rPr>
              <a:t>Disk parameters for the original IBM PC floppy disk and a Western Digital WD 18300 hard disk</a:t>
            </a:r>
            <a:endParaRPr lang="en-US" altLang="zh-CN" sz="2400" dirty="0">
              <a:ea typeface="宋体" panose="02010600030101010101" pitchFamily="2" charset="-122"/>
            </a:endParaRPr>
          </a:p>
        </p:txBody>
      </p:sp>
      <p:pic>
        <p:nvPicPr>
          <p:cNvPr id="2970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022" y="1331759"/>
            <a:ext cx="8334375" cy="407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528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D0C4082-FF60-4294-B632-7C36D0713E95}" type="slidenum">
              <a:rPr lang="zh-CN" altLang="en-US" smtClean="0"/>
              <a:pPr/>
              <a:t>15</a:t>
            </a:fld>
            <a:endParaRPr lang="zh-CN" altLang="en-US"/>
          </a:p>
        </p:txBody>
      </p:sp>
      <p:sp>
        <p:nvSpPr>
          <p:cNvPr id="30722" name="Rectangle 2"/>
          <p:cNvSpPr>
            <a:spLocks noGrp="1" noChangeArrowheads="1"/>
          </p:cNvSpPr>
          <p:nvPr>
            <p:ph type="title"/>
          </p:nvPr>
        </p:nvSpPr>
        <p:spPr>
          <a:xfrm>
            <a:off x="628759" y="106182"/>
            <a:ext cx="7888070" cy="1026704"/>
          </a:xfrm>
        </p:spPr>
        <p:txBody>
          <a:bodyPr>
            <a:normAutofit/>
          </a:bodyPr>
          <a:lstStyle/>
          <a:p>
            <a:pPr algn="ctr" eaLnBrk="1" hangingPunct="1"/>
            <a:r>
              <a:rPr lang="en-US" altLang="zh-CN" sz="3800" b="1" dirty="0">
                <a:ea typeface="宋体" panose="02010600030101010101" pitchFamily="2" charset="-122"/>
              </a:rPr>
              <a:t>Disk Hardware</a:t>
            </a:r>
          </a:p>
        </p:txBody>
      </p:sp>
      <p:sp>
        <p:nvSpPr>
          <p:cNvPr id="30723" name="Rectangle 3"/>
          <p:cNvSpPr>
            <a:spLocks noGrp="1" noChangeArrowheads="1"/>
          </p:cNvSpPr>
          <p:nvPr>
            <p:ph idx="1"/>
          </p:nvPr>
        </p:nvSpPr>
        <p:spPr>
          <a:xfrm>
            <a:off x="1747523" y="5510213"/>
            <a:ext cx="6457802" cy="1028700"/>
          </a:xfrm>
        </p:spPr>
        <p:txBody>
          <a:bodyPr>
            <a:normAutofit/>
          </a:bodyPr>
          <a:lstStyle/>
          <a:p>
            <a:pPr eaLnBrk="1" hangingPunct="1">
              <a:lnSpc>
                <a:spcPct val="90000"/>
              </a:lnSpc>
            </a:pPr>
            <a:r>
              <a:rPr lang="en-US" altLang="zh-CN" dirty="0">
                <a:ea typeface="宋体" panose="02010600030101010101" pitchFamily="2" charset="-122"/>
              </a:rPr>
              <a:t>Physical geometry of a disk with two zones</a:t>
            </a:r>
          </a:p>
          <a:p>
            <a:pPr eaLnBrk="1" hangingPunct="1">
              <a:lnSpc>
                <a:spcPct val="90000"/>
              </a:lnSpc>
            </a:pPr>
            <a:r>
              <a:rPr lang="en-US" altLang="zh-CN" dirty="0">
                <a:ea typeface="宋体" panose="02010600030101010101" pitchFamily="2" charset="-122"/>
              </a:rPr>
              <a:t>A possible virtual geometry for this disk</a:t>
            </a:r>
            <a:endParaRPr lang="en-US" altLang="zh-CN" sz="2800" dirty="0">
              <a:ea typeface="宋体" panose="02010600030101010101" pitchFamily="2" charset="-122"/>
            </a:endParaRPr>
          </a:p>
        </p:txBody>
      </p:sp>
      <p:pic>
        <p:nvPicPr>
          <p:cNvPr id="30724" name="Picture 6" descr="C:\B\b4\JPG\foo\5-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58" y="1329791"/>
            <a:ext cx="7550150"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9036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4FECEC9-4279-463F-B5C9-1E74361BDDD9}" type="slidenum">
              <a:rPr lang="zh-CN" altLang="en-US" smtClean="0"/>
              <a:pPr/>
              <a:t>16</a:t>
            </a:fld>
            <a:endParaRPr lang="zh-CN" altLang="en-US"/>
          </a:p>
        </p:txBody>
      </p:sp>
      <p:sp>
        <p:nvSpPr>
          <p:cNvPr id="35842" name="Rectangle 2"/>
          <p:cNvSpPr>
            <a:spLocks noGrp="1" noChangeArrowheads="1"/>
          </p:cNvSpPr>
          <p:nvPr>
            <p:ph type="title"/>
          </p:nvPr>
        </p:nvSpPr>
        <p:spPr>
          <a:xfrm>
            <a:off x="686594" y="0"/>
            <a:ext cx="7772400" cy="1143000"/>
          </a:xfrm>
        </p:spPr>
        <p:txBody>
          <a:bodyPr>
            <a:normAutofit/>
          </a:bodyPr>
          <a:lstStyle/>
          <a:p>
            <a:pPr algn="ctr" eaLnBrk="1" hangingPunct="1"/>
            <a:r>
              <a:rPr lang="en-US" altLang="zh-CN" sz="3800" b="1" dirty="0">
                <a:ea typeface="宋体" panose="02010600030101010101" pitchFamily="2" charset="-122"/>
              </a:rPr>
              <a:t>Disk Formatting</a:t>
            </a:r>
          </a:p>
        </p:txBody>
      </p:sp>
      <p:sp>
        <p:nvSpPr>
          <p:cNvPr id="35843" name="Rectangle 3"/>
          <p:cNvSpPr>
            <a:spLocks noGrp="1" noChangeArrowheads="1"/>
          </p:cNvSpPr>
          <p:nvPr>
            <p:ph idx="1"/>
          </p:nvPr>
        </p:nvSpPr>
        <p:spPr>
          <a:xfrm>
            <a:off x="662862" y="5148432"/>
            <a:ext cx="7772400" cy="714375"/>
          </a:xfrm>
        </p:spPr>
        <p:txBody>
          <a:bodyPr/>
          <a:lstStyle/>
          <a:p>
            <a:pPr algn="ctr" eaLnBrk="1" hangingPunct="1">
              <a:buFontTx/>
              <a:buNone/>
            </a:pPr>
            <a:r>
              <a:rPr lang="en-US" altLang="zh-CN" dirty="0">
                <a:ea typeface="宋体" panose="02010600030101010101" pitchFamily="2" charset="-122"/>
              </a:rPr>
              <a:t>A disk </a:t>
            </a:r>
            <a:r>
              <a:rPr lang="en-US" altLang="zh-CN" b="1" dirty="0">
                <a:solidFill>
                  <a:srgbClr val="FF0000"/>
                </a:solidFill>
                <a:ea typeface="宋体" panose="02010600030101010101" pitchFamily="2" charset="-122"/>
              </a:rPr>
              <a:t>sector</a:t>
            </a:r>
            <a:endParaRPr lang="en-US" altLang="zh-CN" sz="2800" b="1" dirty="0">
              <a:solidFill>
                <a:srgbClr val="FF0000"/>
              </a:solidFill>
              <a:ea typeface="宋体" panose="02010600030101010101" pitchFamily="2" charset="-122"/>
            </a:endParaRPr>
          </a:p>
        </p:txBody>
      </p:sp>
      <p:sp>
        <p:nvSpPr>
          <p:cNvPr id="35844" name="Text Box 6"/>
          <p:cNvSpPr txBox="1">
            <a:spLocks noChangeArrowheads="1"/>
          </p:cNvSpPr>
          <p:nvPr/>
        </p:nvSpPr>
        <p:spPr bwMode="auto">
          <a:xfrm>
            <a:off x="4547037" y="3900019"/>
            <a:ext cx="3286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endParaRPr lang="zh-CN" altLang="en-US" sz="2800">
              <a:ea typeface="宋体" panose="02010600030101010101" pitchFamily="2" charset="-122"/>
            </a:endParaRPr>
          </a:p>
        </p:txBody>
      </p:sp>
      <p:pic>
        <p:nvPicPr>
          <p:cNvPr id="35845" name="Picture 8" descr="C:\B\b4\JPG\foo\5-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41" y="4035750"/>
            <a:ext cx="828357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A9A54129-3495-4F8B-90B1-6B5D67ACF78E}"/>
              </a:ext>
            </a:extLst>
          </p:cNvPr>
          <p:cNvSpPr txBox="1"/>
          <p:nvPr/>
        </p:nvSpPr>
        <p:spPr>
          <a:xfrm>
            <a:off x="3870838" y="3664808"/>
            <a:ext cx="2233402"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512 Bytes</a:t>
            </a:r>
            <a:endParaRPr lang="zh-CN" altLang="en-US" sz="28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D6323BF9-8E5F-4ACD-AFAC-25C1CEE33F58}"/>
              </a:ext>
            </a:extLst>
          </p:cNvPr>
          <p:cNvSpPr txBox="1"/>
          <p:nvPr/>
        </p:nvSpPr>
        <p:spPr>
          <a:xfrm>
            <a:off x="7521810" y="3689587"/>
            <a:ext cx="2233402"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16 Bytes</a:t>
            </a:r>
            <a:endParaRPr lang="zh-CN" altLang="en-US" sz="28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C796E69-6D3C-4454-86C8-BF690EAEFF31}"/>
              </a:ext>
            </a:extLst>
          </p:cNvPr>
          <p:cNvSpPr txBox="1"/>
          <p:nvPr/>
        </p:nvSpPr>
        <p:spPr>
          <a:xfrm>
            <a:off x="343437" y="1472485"/>
            <a:ext cx="8405611" cy="1815882"/>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A low-level format operation should be done on a disk before the disk can be used.</a:t>
            </a:r>
          </a:p>
          <a:p>
            <a:pPr marL="285750" indent="-28575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Each track consists of a number of sectors, with short gaps between the sectors.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4394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6D64402-4508-4E84-985E-794B8020490F}" type="slidenum">
              <a:rPr lang="zh-CN" altLang="en-US" smtClean="0"/>
              <a:pPr/>
              <a:t>17</a:t>
            </a:fld>
            <a:endParaRPr lang="zh-CN" altLang="en-US"/>
          </a:p>
        </p:txBody>
      </p:sp>
      <p:sp>
        <p:nvSpPr>
          <p:cNvPr id="36866" name="Rectangle 2"/>
          <p:cNvSpPr>
            <a:spLocks noGrp="1" noChangeArrowheads="1"/>
          </p:cNvSpPr>
          <p:nvPr>
            <p:ph type="title"/>
          </p:nvPr>
        </p:nvSpPr>
        <p:spPr>
          <a:xfrm>
            <a:off x="530028" y="126411"/>
            <a:ext cx="8229600" cy="1188545"/>
          </a:xfrm>
        </p:spPr>
        <p:txBody>
          <a:bodyPr>
            <a:normAutofit/>
          </a:bodyPr>
          <a:lstStyle/>
          <a:p>
            <a:pPr algn="ctr"/>
            <a:r>
              <a:rPr lang="en-US" altLang="zh-CN" sz="3800" b="1" dirty="0"/>
              <a:t>Cylinder Skew</a:t>
            </a:r>
          </a:p>
        </p:txBody>
      </p:sp>
      <p:pic>
        <p:nvPicPr>
          <p:cNvPr id="36867" name="Picture 3" descr="C:\B\b4\JPG\foo\5-2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4549" y="2160906"/>
            <a:ext cx="4834792" cy="433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4"/>
          <p:cNvSpPr>
            <a:spLocks noChangeArrowheads="1"/>
          </p:cNvSpPr>
          <p:nvPr/>
        </p:nvSpPr>
        <p:spPr bwMode="auto">
          <a:xfrm>
            <a:off x="4112922" y="599122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endParaRPr lang="en-US" altLang="zh-CN" sz="2800" dirty="0">
              <a:ea typeface="宋体" panose="02010600030101010101" pitchFamily="2" charset="-122"/>
            </a:endParaRPr>
          </a:p>
        </p:txBody>
      </p:sp>
      <p:sp>
        <p:nvSpPr>
          <p:cNvPr id="2" name="文本框 1">
            <a:extLst>
              <a:ext uri="{FF2B5EF4-FFF2-40B4-BE49-F238E27FC236}">
                <a16:creationId xmlns:a16="http://schemas.microsoft.com/office/drawing/2014/main" id="{A39B4314-6786-468B-BD0D-FA1AF47D99D2}"/>
              </a:ext>
            </a:extLst>
          </p:cNvPr>
          <p:cNvSpPr txBox="1"/>
          <p:nvPr/>
        </p:nvSpPr>
        <p:spPr>
          <a:xfrm>
            <a:off x="678287" y="1256705"/>
            <a:ext cx="8336924"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Cylinder skew: </a:t>
            </a:r>
            <a:r>
              <a:rPr lang="en-US" altLang="zh-CN" sz="2400" dirty="0">
                <a:latin typeface="Times New Roman" panose="02020603050405020304" pitchFamily="18" charset="0"/>
                <a:cs typeface="Times New Roman" panose="02020603050405020304" pitchFamily="18" charset="0"/>
              </a:rPr>
              <a:t>the position of sector 0 on each track is offset from the previous track when the low-level format is laid down.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1297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3C2B5921-8BFE-4202-BDC9-57A689902FE8}"/>
              </a:ext>
            </a:extLst>
          </p:cNvPr>
          <p:cNvSpPr/>
          <p:nvPr>
            <p:custDataLst>
              <p:tags r:id="rId2"/>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06CEB1D8-CB11-4CD2-B4A0-E58135F85C4C}"/>
              </a:ext>
            </a:extLst>
          </p:cNvPr>
          <p:cNvSpPr/>
          <p:nvPr>
            <p:custDataLst>
              <p:tags r:id="rId3"/>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2" name="文本框 1">
            <a:extLst>
              <a:ext uri="{FF2B5EF4-FFF2-40B4-BE49-F238E27FC236}">
                <a16:creationId xmlns:a16="http://schemas.microsoft.com/office/drawing/2014/main" id="{9BC44CF7-ACA2-469E-8B4D-1D3491AF7801}"/>
              </a:ext>
            </a:extLst>
          </p:cNvPr>
          <p:cNvSpPr txBox="1"/>
          <p:nvPr/>
        </p:nvSpPr>
        <p:spPr>
          <a:xfrm>
            <a:off x="485522" y="1702281"/>
            <a:ext cx="8144633" cy="2497485"/>
          </a:xfrm>
          <a:prstGeom prst="rect">
            <a:avLst/>
          </a:prstGeom>
          <a:noFill/>
        </p:spPr>
        <p:txBody>
          <a:bodyPr wrap="square" rtlCol="0">
            <a:spAutoFit/>
          </a:bodyPr>
          <a:lstStyle/>
          <a:p>
            <a:r>
              <a:rPr lang="en-US" altLang="zh-CN" sz="3800" dirty="0">
                <a:latin typeface="Times New Roman" panose="02020603050405020304" pitchFamily="18" charset="0"/>
                <a:cs typeface="Times New Roman" panose="02020603050405020304" pitchFamily="18" charset="0"/>
              </a:rPr>
              <a:t>A drive rotates in 10msec, and each track contains 500 sectors. If the track-to-track seek time is 0.8msec,  what should the cylinder skew set to?</a:t>
            </a:r>
            <a:endParaRPr lang="zh-CN" altLang="en-US" sz="3800" dirty="0">
              <a:latin typeface="Times New Roman" panose="02020603050405020304" pitchFamily="18" charset="0"/>
              <a:cs typeface="Times New Roman" panose="02020603050405020304" pitchFamily="18" charset="0"/>
            </a:endParaRPr>
          </a:p>
        </p:txBody>
      </p:sp>
      <p:grpSp>
        <p:nvGrpSpPr>
          <p:cNvPr id="11" name="组合 10">
            <a:extLst>
              <a:ext uri="{FF2B5EF4-FFF2-40B4-BE49-F238E27FC236}">
                <a16:creationId xmlns:a16="http://schemas.microsoft.com/office/drawing/2014/main" id="{158C8EC2-47E6-4672-B300-C51EF30217C2}"/>
              </a:ext>
            </a:extLst>
          </p:cNvPr>
          <p:cNvGrpSpPr/>
          <p:nvPr>
            <p:custDataLst>
              <p:tags r:id="rId4"/>
            </p:custDataLst>
          </p:nvPr>
        </p:nvGrpSpPr>
        <p:grpSpPr>
          <a:xfrm>
            <a:off x="0" y="0"/>
            <a:ext cx="9145588" cy="635000"/>
            <a:chOff x="0" y="0"/>
            <a:chExt cx="9145588" cy="635000"/>
          </a:xfrm>
        </p:grpSpPr>
        <p:sp>
          <p:nvSpPr>
            <p:cNvPr id="7" name="TitleBackground">
              <a:extLst>
                <a:ext uri="{FF2B5EF4-FFF2-40B4-BE49-F238E27FC236}">
                  <a16:creationId xmlns:a16="http://schemas.microsoft.com/office/drawing/2014/main" id="{C01FC920-8CA9-452A-95FB-DE97F8692539}"/>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a:extLst>
                <a:ext uri="{FF2B5EF4-FFF2-40B4-BE49-F238E27FC236}">
                  <a16:creationId xmlns:a16="http://schemas.microsoft.com/office/drawing/2014/main" id="{C5533CBE-1EA7-487F-BFE1-A373260C3D3F}"/>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a:extLst>
                <a:ext uri="{FF2B5EF4-FFF2-40B4-BE49-F238E27FC236}">
                  <a16:creationId xmlns:a16="http://schemas.microsoft.com/office/drawing/2014/main" id="{D3477313-DAFD-4472-A59F-A8EE41432341}"/>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0" name="TipText">
              <a:extLst>
                <a:ext uri="{FF2B5EF4-FFF2-40B4-BE49-F238E27FC236}">
                  <a16:creationId xmlns:a16="http://schemas.microsoft.com/office/drawing/2014/main" id="{EC22BA25-2881-4385-BDE2-7C3725DABDC5}"/>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87C51216-324E-4F09-A5FF-098A7645413D}"/>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29652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8CCC1F6-0D9F-43D8-B21B-58F760EACF33}"/>
              </a:ext>
            </a:extLst>
          </p:cNvPr>
          <p:cNvSpPr txBox="1"/>
          <p:nvPr>
            <p:custDataLst>
              <p:tags r:id="rId1"/>
            </p:custDataLst>
          </p:nvPr>
        </p:nvSpPr>
        <p:spPr>
          <a:xfrm>
            <a:off x="914559" y="1159741"/>
            <a:ext cx="7316470" cy="4773468"/>
          </a:xfrm>
          <a:prstGeom prst="rect">
            <a:avLst/>
          </a:prstGeom>
          <a:noFill/>
        </p:spPr>
        <p:txBody>
          <a:bodyPr vert="horz" wrap="square" rtlCol="0" anchor="ctr" anchorCtr="0">
            <a:noAutofit/>
          </a:bodyPr>
          <a:lstStyle/>
          <a:p>
            <a:r>
              <a:rPr lang="en-US" altLang="zh-CN" sz="2800" dirty="0">
                <a:latin typeface="Times New Roman" panose="02020603050405020304" pitchFamily="18" charset="0"/>
                <a:cs typeface="Times New Roman" panose="02020603050405020304" pitchFamily="18" charset="0"/>
              </a:rPr>
              <a:t>A drive rotates in 10msec, and each track contains 500 sectors. If the track-to-track seek time is 0.8msec,  what should the cylinder skew set to?</a:t>
            </a:r>
            <a:endParaRPr lang="zh-CN" altLang="en-US"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Answer</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The number of sectors turned = 0.8/10 </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500 = 40</a:t>
            </a:r>
          </a:p>
          <a:p>
            <a:r>
              <a:rPr lang="en-US" altLang="zh-CN" sz="2800" dirty="0">
                <a:latin typeface="Times New Roman" panose="02020603050405020304" pitchFamily="18" charset="0"/>
                <a:cs typeface="Times New Roman" panose="02020603050405020304" pitchFamily="18" charset="0"/>
              </a:rPr>
              <a:t>So</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the cylinder skew should set to 40.</a:t>
            </a:r>
          </a:p>
          <a:p>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6624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046C9C5-AD82-47AD-8B42-B67BEEA6C274}" type="slidenum">
              <a:rPr lang="zh-CN" altLang="en-US" smtClean="0"/>
              <a:pPr/>
              <a:t>2</a:t>
            </a:fld>
            <a:endParaRPr lang="zh-CN" altLang="en-US"/>
          </a:p>
        </p:txBody>
      </p:sp>
      <p:sp>
        <p:nvSpPr>
          <p:cNvPr id="20482"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I/O Software Layers</a:t>
            </a:r>
          </a:p>
        </p:txBody>
      </p:sp>
      <p:sp>
        <p:nvSpPr>
          <p:cNvPr id="20483" name="Rectangle 3"/>
          <p:cNvSpPr>
            <a:spLocks noGrp="1" noChangeArrowheads="1"/>
          </p:cNvSpPr>
          <p:nvPr>
            <p:ph idx="1"/>
          </p:nvPr>
        </p:nvSpPr>
        <p:spPr>
          <a:xfrm>
            <a:off x="686594" y="5210176"/>
            <a:ext cx="7772400" cy="885825"/>
          </a:xfrm>
        </p:spPr>
        <p:txBody>
          <a:bodyPr/>
          <a:lstStyle/>
          <a:p>
            <a:pPr algn="ctr" eaLnBrk="1" hangingPunct="1">
              <a:buFontTx/>
              <a:buNone/>
            </a:pPr>
            <a:r>
              <a:rPr lang="en-US" altLang="zh-CN" dirty="0">
                <a:ea typeface="宋体" panose="02010600030101010101" pitchFamily="2" charset="-122"/>
              </a:rPr>
              <a:t>Layers of the I/O Software System</a:t>
            </a:r>
          </a:p>
        </p:txBody>
      </p:sp>
      <p:pic>
        <p:nvPicPr>
          <p:cNvPr id="20484" name="Picture 5" descr="C:\B\b4\JPG\foo\5-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83" y="1477963"/>
            <a:ext cx="793432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8708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A1C83DB-5957-4D9F-A22C-22D262514FB3}" type="slidenum">
              <a:rPr lang="zh-CN" altLang="en-US" smtClean="0"/>
              <a:pPr/>
              <a:t>20</a:t>
            </a:fld>
            <a:endParaRPr lang="zh-CN" altLang="en-US"/>
          </a:p>
        </p:txBody>
      </p:sp>
      <p:sp>
        <p:nvSpPr>
          <p:cNvPr id="37890" name="Rectangle 2"/>
          <p:cNvSpPr>
            <a:spLocks noGrp="1" noChangeArrowheads="1"/>
          </p:cNvSpPr>
          <p:nvPr>
            <p:ph type="title"/>
          </p:nvPr>
        </p:nvSpPr>
        <p:spPr>
          <a:xfrm>
            <a:off x="570924" y="102134"/>
            <a:ext cx="7888070" cy="1325563"/>
          </a:xfrm>
        </p:spPr>
        <p:txBody>
          <a:bodyPr>
            <a:normAutofit/>
          </a:bodyPr>
          <a:lstStyle/>
          <a:p>
            <a:pPr algn="ctr" eaLnBrk="1" hangingPunct="1"/>
            <a:r>
              <a:rPr lang="en-US" altLang="zh-CN" sz="3800" b="1" dirty="0">
                <a:ea typeface="宋体" panose="02010600030101010101" pitchFamily="2" charset="-122"/>
              </a:rPr>
              <a:t>Disk Interleaving</a:t>
            </a:r>
          </a:p>
        </p:txBody>
      </p:sp>
      <p:sp>
        <p:nvSpPr>
          <p:cNvPr id="37891" name="Rectangle 3"/>
          <p:cNvSpPr>
            <a:spLocks noGrp="1" noChangeArrowheads="1"/>
          </p:cNvSpPr>
          <p:nvPr>
            <p:ph idx="1"/>
          </p:nvPr>
        </p:nvSpPr>
        <p:spPr>
          <a:xfrm>
            <a:off x="570924" y="5543550"/>
            <a:ext cx="8635790" cy="1314450"/>
          </a:xfrm>
        </p:spPr>
        <p:txBody>
          <a:bodyPr>
            <a:normAutofit/>
          </a:bodyPr>
          <a:lstStyle/>
          <a:p>
            <a:pPr marL="0" indent="0" eaLnBrk="1" hangingPunct="1">
              <a:lnSpc>
                <a:spcPct val="90000"/>
              </a:lnSpc>
              <a:buNone/>
            </a:pPr>
            <a:r>
              <a:rPr lang="en-US" altLang="zh-CN" dirty="0">
                <a:ea typeface="宋体" panose="02010600030101010101" pitchFamily="2" charset="-122"/>
              </a:rPr>
              <a:t>(a) No interleaving;          (b) Single interleaving;         (c) Double interleaving.</a:t>
            </a:r>
            <a:endParaRPr lang="en-US" altLang="zh-CN" sz="2800" dirty="0">
              <a:ea typeface="宋体" panose="02010600030101010101" pitchFamily="2" charset="-122"/>
            </a:endParaRPr>
          </a:p>
        </p:txBody>
      </p:sp>
      <p:pic>
        <p:nvPicPr>
          <p:cNvPr id="378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634" y="2916224"/>
            <a:ext cx="83185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BC2B5D0-B441-4EA0-9384-32F0D9CF59F1}"/>
              </a:ext>
            </a:extLst>
          </p:cNvPr>
          <p:cNvSpPr txBox="1"/>
          <p:nvPr/>
        </p:nvSpPr>
        <p:spPr>
          <a:xfrm>
            <a:off x="637634" y="1197735"/>
            <a:ext cx="8154343" cy="120032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Motivation: </a:t>
            </a:r>
            <a:r>
              <a:rPr lang="en-US" altLang="zh-CN" sz="2400" dirty="0">
                <a:latin typeface="Times New Roman" panose="02020603050405020304" pitchFamily="18" charset="0"/>
                <a:cs typeface="Times New Roman" panose="02020603050405020304" pitchFamily="18" charset="0"/>
              </a:rPr>
              <a:t>when the copy to memory is completed (need some time cost), the controller will have to wait almost an entire rotation time for the second sector to come around again. </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5447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10AC6-1242-42AB-8D2B-24A5E45FB49D}"/>
              </a:ext>
            </a:extLst>
          </p:cNvPr>
          <p:cNvSpPr>
            <a:spLocks noGrp="1"/>
          </p:cNvSpPr>
          <p:nvPr>
            <p:ph type="title"/>
          </p:nvPr>
        </p:nvSpPr>
        <p:spPr>
          <a:xfrm>
            <a:off x="613803" y="122365"/>
            <a:ext cx="7888070" cy="1325563"/>
          </a:xfrm>
        </p:spPr>
        <p:txBody>
          <a:bodyPr>
            <a:normAutofit/>
          </a:bodyPr>
          <a:lstStyle/>
          <a:p>
            <a:pPr algn="ctr"/>
            <a:r>
              <a:rPr lang="en-US" altLang="zh-CN" sz="3800" b="1" dirty="0"/>
              <a:t>Problem</a:t>
            </a:r>
            <a:endParaRPr lang="zh-CN" altLang="en-US" sz="3800" b="1" dirty="0"/>
          </a:p>
        </p:txBody>
      </p:sp>
      <p:sp>
        <p:nvSpPr>
          <p:cNvPr id="3" name="文本框 2">
            <a:extLst>
              <a:ext uri="{FF2B5EF4-FFF2-40B4-BE49-F238E27FC236}">
                <a16:creationId xmlns:a16="http://schemas.microsoft.com/office/drawing/2014/main" id="{9A0CDDB9-382F-49C8-B147-317109B8F190}"/>
              </a:ext>
            </a:extLst>
          </p:cNvPr>
          <p:cNvSpPr txBox="1"/>
          <p:nvPr/>
        </p:nvSpPr>
        <p:spPr>
          <a:xfrm>
            <a:off x="442592" y="1290157"/>
            <a:ext cx="8144633" cy="4401205"/>
          </a:xfrm>
          <a:prstGeom prst="rect">
            <a:avLst/>
          </a:prstGeom>
          <a:noFill/>
        </p:spPr>
        <p:txBody>
          <a:bodyPr wrap="square" rtlCol="0">
            <a:spAutoFit/>
          </a:bodyPr>
          <a:lstStyle/>
          <a:p>
            <a:pPr algn="just"/>
            <a:r>
              <a:rPr lang="en-US" altLang="zh-CN" sz="2800" dirty="0">
                <a:latin typeface="Times New Roman" panose="02020603050405020304" pitchFamily="18" charset="0"/>
                <a:cs typeface="Times New Roman" panose="02020603050405020304" pitchFamily="18" charset="0"/>
              </a:rPr>
              <a:t>Consider a magnetic disk consisting of 16 heads and 400 cylinders. This disk has four 100-cylinder zones with the cylinders in different zones containing 160,200,240, and 280 sectors, respectively. Assume that each sector contains 512 bytes, average seek time between adjacent cylinders is 1 </a:t>
            </a:r>
            <a:r>
              <a:rPr lang="en-US" altLang="zh-CN" sz="2800" dirty="0" err="1">
                <a:latin typeface="Times New Roman" panose="02020603050405020304" pitchFamily="18" charset="0"/>
                <a:cs typeface="Times New Roman" panose="02020603050405020304" pitchFamily="18" charset="0"/>
              </a:rPr>
              <a:t>msec</a:t>
            </a:r>
            <a:r>
              <a:rPr lang="en-US" altLang="zh-CN" sz="2800" dirty="0">
                <a:latin typeface="Times New Roman" panose="02020603050405020304" pitchFamily="18" charset="0"/>
                <a:cs typeface="Times New Roman" panose="02020603050405020304" pitchFamily="18" charset="0"/>
              </a:rPr>
              <a:t>, and the disk rotates at 7200 RPM. Calculate the :</a:t>
            </a:r>
          </a:p>
          <a:p>
            <a:pPr marL="514350" indent="-514350" algn="just">
              <a:buAutoNum type="alphaLcParenBoth"/>
            </a:pPr>
            <a:r>
              <a:rPr lang="en-US" altLang="zh-CN" sz="2800" dirty="0">
                <a:latin typeface="Times New Roman" panose="02020603050405020304" pitchFamily="18" charset="0"/>
                <a:cs typeface="Times New Roman" panose="02020603050405020304" pitchFamily="18" charset="0"/>
              </a:rPr>
              <a:t>disk capacity;</a:t>
            </a:r>
          </a:p>
          <a:p>
            <a:pPr marL="514350" indent="-514350" algn="just">
              <a:buAutoNum type="alphaLcParenBoth"/>
            </a:pPr>
            <a:r>
              <a:rPr lang="en-US" altLang="zh-CN" sz="2800" dirty="0">
                <a:latin typeface="Times New Roman" panose="02020603050405020304" pitchFamily="18" charset="0"/>
                <a:cs typeface="Times New Roman" panose="02020603050405020304" pitchFamily="18" charset="0"/>
              </a:rPr>
              <a:t>optimal cylinder skew;</a:t>
            </a:r>
          </a:p>
          <a:p>
            <a:pPr marL="514350" indent="-514350" algn="just">
              <a:buAutoNum type="alphaLcParenBoth"/>
            </a:pPr>
            <a:r>
              <a:rPr lang="en-US" altLang="zh-CN" sz="2800" dirty="0">
                <a:latin typeface="Times New Roman" panose="02020603050405020304" pitchFamily="18" charset="0"/>
                <a:cs typeface="Times New Roman" panose="02020603050405020304" pitchFamily="18" charset="0"/>
              </a:rPr>
              <a:t>maximum data transfer rate.</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3930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A353A9-2ABA-4736-B890-F89AEBB12942}"/>
              </a:ext>
            </a:extLst>
          </p:cNvPr>
          <p:cNvSpPr txBox="1"/>
          <p:nvPr/>
        </p:nvSpPr>
        <p:spPr>
          <a:xfrm>
            <a:off x="223405" y="514350"/>
            <a:ext cx="8562109" cy="8125301"/>
          </a:xfrm>
          <a:prstGeom prst="rect">
            <a:avLst/>
          </a:prstGeom>
          <a:noFill/>
        </p:spPr>
        <p:txBody>
          <a:bodyPr wrap="square" rtlCol="0">
            <a:spAutoFit/>
          </a:bodyPr>
          <a:lstStyle/>
          <a:p>
            <a:r>
              <a:rPr lang="zh-CN" altLang="en-US" sz="2800" b="1" dirty="0"/>
              <a:t>（</a:t>
            </a:r>
            <a:r>
              <a:rPr lang="en-US" altLang="zh-CN" sz="2800" b="1" dirty="0"/>
              <a:t>1</a:t>
            </a:r>
            <a:r>
              <a:rPr lang="zh-CN" altLang="en-US" sz="2800" b="1" dirty="0"/>
              <a:t>）</a:t>
            </a:r>
            <a:r>
              <a:rPr lang="en-US" altLang="zh-CN" sz="2800" b="1" dirty="0"/>
              <a:t> Disk capacity </a:t>
            </a:r>
            <a:r>
              <a:rPr lang="zh-CN" altLang="en-US" sz="2800" b="1" dirty="0"/>
              <a:t>：</a:t>
            </a:r>
            <a:endParaRPr lang="en-US" altLang="zh-CN" sz="2800" b="1" dirty="0"/>
          </a:p>
          <a:p>
            <a:r>
              <a:rPr lang="en-US" altLang="zh-CN" sz="2800" dirty="0"/>
              <a:t>Zone1:  a = 16 * 100 * 160 * 512 bytes;</a:t>
            </a:r>
          </a:p>
          <a:p>
            <a:r>
              <a:rPr lang="en-US" altLang="zh-CN" sz="2800" dirty="0"/>
              <a:t>Zone2:  b = 16 </a:t>
            </a:r>
            <a:r>
              <a:rPr lang="zh-CN" altLang="en-US" sz="2800" dirty="0"/>
              <a:t>* </a:t>
            </a:r>
            <a:r>
              <a:rPr lang="en-US" altLang="zh-CN" sz="2800" dirty="0"/>
              <a:t>100 </a:t>
            </a:r>
            <a:r>
              <a:rPr lang="zh-CN" altLang="en-US" sz="2800" dirty="0"/>
              <a:t>* </a:t>
            </a:r>
            <a:r>
              <a:rPr lang="en-US" altLang="zh-CN" sz="2800" dirty="0"/>
              <a:t>200 </a:t>
            </a:r>
            <a:r>
              <a:rPr lang="zh-CN" altLang="en-US" sz="2800" dirty="0"/>
              <a:t>* </a:t>
            </a:r>
            <a:r>
              <a:rPr lang="en-US" altLang="zh-CN" sz="2800" dirty="0"/>
              <a:t>512 bytes;</a:t>
            </a:r>
          </a:p>
          <a:p>
            <a:r>
              <a:rPr lang="en-US" altLang="zh-CN" sz="2800" dirty="0"/>
              <a:t>Zone3:  c =  16 </a:t>
            </a:r>
            <a:r>
              <a:rPr lang="zh-CN" altLang="en-US" sz="2800" dirty="0"/>
              <a:t>* </a:t>
            </a:r>
            <a:r>
              <a:rPr lang="en-US" altLang="zh-CN" sz="2800" dirty="0"/>
              <a:t>100 </a:t>
            </a:r>
            <a:r>
              <a:rPr lang="zh-CN" altLang="en-US" sz="2800" dirty="0"/>
              <a:t>* </a:t>
            </a:r>
            <a:r>
              <a:rPr lang="en-US" altLang="zh-CN" sz="2800" dirty="0"/>
              <a:t>240 </a:t>
            </a:r>
            <a:r>
              <a:rPr lang="zh-CN" altLang="en-US" sz="2800" dirty="0"/>
              <a:t>* </a:t>
            </a:r>
            <a:r>
              <a:rPr lang="en-US" altLang="zh-CN" sz="2800" dirty="0"/>
              <a:t>512 bytes</a:t>
            </a:r>
            <a:r>
              <a:rPr lang="zh-CN" altLang="en-US" sz="2800" dirty="0"/>
              <a:t>；</a:t>
            </a:r>
            <a:endParaRPr lang="en-US" altLang="zh-CN" sz="2800" dirty="0"/>
          </a:p>
          <a:p>
            <a:r>
              <a:rPr lang="en-US" altLang="zh-CN" sz="2800" dirty="0"/>
              <a:t>Zone4:  d = 16 * 100 * 280 * 512 bytes;</a:t>
            </a:r>
          </a:p>
          <a:p>
            <a:r>
              <a:rPr lang="en-US" altLang="zh-CN" sz="2800" dirty="0"/>
              <a:t>Disk capacity</a:t>
            </a:r>
            <a:r>
              <a:rPr lang="zh-CN" altLang="en-US" sz="2800" dirty="0"/>
              <a:t> </a:t>
            </a:r>
            <a:r>
              <a:rPr lang="en-US" altLang="zh-CN" sz="2800" dirty="0"/>
              <a:t>= a + b + c + d = 720896000 bytes;</a:t>
            </a:r>
          </a:p>
          <a:p>
            <a:endParaRPr lang="en-US" altLang="zh-CN" sz="2800" dirty="0"/>
          </a:p>
          <a:p>
            <a:r>
              <a:rPr lang="en-US" altLang="zh-CN" sz="2800" b="1" dirty="0"/>
              <a:t>(2) Optimal </a:t>
            </a:r>
            <a:r>
              <a:rPr lang="en-US" altLang="zh-CN" sz="2800" b="1" dirty="0">
                <a:latin typeface="Times New Roman" panose="02020603050405020304" pitchFamily="18" charset="0"/>
                <a:cs typeface="Times New Roman" panose="02020603050405020304" pitchFamily="18" charset="0"/>
              </a:rPr>
              <a:t>cylinder</a:t>
            </a:r>
            <a:r>
              <a:rPr lang="en-US" altLang="zh-CN" sz="2800" b="1" dirty="0"/>
              <a:t> skew </a:t>
            </a:r>
            <a:r>
              <a:rPr lang="zh-CN" altLang="en-US" sz="2800" b="1" dirty="0"/>
              <a:t>：</a:t>
            </a:r>
            <a:endParaRPr lang="en-US" altLang="zh-CN" sz="2800" b="1" dirty="0"/>
          </a:p>
          <a:p>
            <a:r>
              <a:rPr lang="en-US" altLang="zh-CN" sz="2800" dirty="0"/>
              <a:t>Zone1: 1ms/1s * (7200/60)  * 160 = 19.2</a:t>
            </a:r>
          </a:p>
          <a:p>
            <a:r>
              <a:rPr lang="en-US" altLang="zh-CN" sz="2800" dirty="0"/>
              <a:t>Zone2: 1ms/1s * (7200/60)  * 200 = 24</a:t>
            </a:r>
          </a:p>
          <a:p>
            <a:r>
              <a:rPr lang="en-US" altLang="zh-CN" sz="2800" dirty="0"/>
              <a:t>Zone3: 1ms/1s * (7200/60)  * 240 = 28.8</a:t>
            </a:r>
          </a:p>
          <a:p>
            <a:r>
              <a:rPr lang="en-US" altLang="zh-CN" sz="2800" dirty="0"/>
              <a:t>Zone4: 1ms/1s * (7200/60)  * 280 = 33.6</a:t>
            </a:r>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zh-CN" altLang="en-US" dirty="0"/>
          </a:p>
        </p:txBody>
      </p:sp>
    </p:spTree>
    <p:extLst>
      <p:ext uri="{BB962C8B-B14F-4D97-AF65-F5344CB8AC3E}">
        <p14:creationId xmlns:p14="http://schemas.microsoft.com/office/powerpoint/2010/main" val="2906371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A353A9-2ABA-4736-B890-F89AEBB12942}"/>
              </a:ext>
            </a:extLst>
          </p:cNvPr>
          <p:cNvSpPr txBox="1"/>
          <p:nvPr/>
        </p:nvSpPr>
        <p:spPr>
          <a:xfrm>
            <a:off x="223405" y="514350"/>
            <a:ext cx="8562109" cy="5970865"/>
          </a:xfrm>
          <a:prstGeom prst="rect">
            <a:avLst/>
          </a:prstGeom>
          <a:noFill/>
        </p:spPr>
        <p:txBody>
          <a:bodyPr wrap="square" rtlCol="0">
            <a:spAutoFit/>
          </a:bodyPr>
          <a:lstStyle/>
          <a:p>
            <a:r>
              <a:rPr lang="zh-CN" altLang="en-US" sz="2800" b="1" dirty="0"/>
              <a:t>（</a:t>
            </a:r>
            <a:r>
              <a:rPr lang="en-US" altLang="zh-CN" sz="2800" b="1" dirty="0"/>
              <a:t>3</a:t>
            </a:r>
            <a:r>
              <a:rPr lang="zh-CN" altLang="en-US" sz="2800" b="1" dirty="0"/>
              <a:t>）</a:t>
            </a:r>
            <a:r>
              <a:rPr lang="en-US" altLang="zh-CN" sz="2800" b="1" dirty="0"/>
              <a:t> Maximum data transfer rate </a:t>
            </a:r>
            <a:r>
              <a:rPr lang="zh-CN" altLang="en-US" sz="2800" b="1" dirty="0"/>
              <a:t>：</a:t>
            </a:r>
            <a:endParaRPr lang="en-US" altLang="zh-CN" sz="2800" b="1" dirty="0"/>
          </a:p>
          <a:p>
            <a:r>
              <a:rPr lang="en-US" altLang="zh-CN" sz="2800" b="1" dirty="0"/>
              <a:t>Zone4  has the maximum data transfer rate .</a:t>
            </a:r>
          </a:p>
          <a:p>
            <a:r>
              <a:rPr lang="en-US" altLang="zh-CN" sz="2800" dirty="0"/>
              <a:t>The capacity of one track of Zone4 = 280 * 512 bytes;</a:t>
            </a:r>
          </a:p>
          <a:p>
            <a:r>
              <a:rPr lang="en-US" altLang="zh-CN" sz="2800" dirty="0"/>
              <a:t>Rotation times is </a:t>
            </a:r>
            <a:r>
              <a:rPr lang="zh-CN" altLang="en-US" sz="2800" dirty="0"/>
              <a:t>： </a:t>
            </a:r>
            <a:r>
              <a:rPr lang="en-US" altLang="zh-CN" sz="2800" dirty="0"/>
              <a:t>7200/60 = 120;</a:t>
            </a:r>
          </a:p>
          <a:p>
            <a:r>
              <a:rPr lang="en-US" altLang="zh-CN" sz="2800" dirty="0"/>
              <a:t>Data transfer rate </a:t>
            </a:r>
            <a:r>
              <a:rPr lang="zh-CN" altLang="en-US" sz="2800" dirty="0"/>
              <a:t>：</a:t>
            </a:r>
            <a:r>
              <a:rPr lang="en-US" altLang="zh-CN" sz="2800" dirty="0"/>
              <a:t>120 </a:t>
            </a:r>
            <a:r>
              <a:rPr lang="zh-CN" altLang="en-US" sz="2800" dirty="0"/>
              <a:t>* </a:t>
            </a:r>
            <a:r>
              <a:rPr lang="en-US" altLang="zh-CN" sz="2800" dirty="0"/>
              <a:t>280 * 512 = 17203200 bytes/sec;</a:t>
            </a:r>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zh-CN" altLang="en-US" dirty="0"/>
          </a:p>
        </p:txBody>
      </p:sp>
    </p:spTree>
    <p:extLst>
      <p:ext uri="{BB962C8B-B14F-4D97-AF65-F5344CB8AC3E}">
        <p14:creationId xmlns:p14="http://schemas.microsoft.com/office/powerpoint/2010/main" val="2049968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79BCAEB-B87B-487A-AD7B-7D11B2F70933}" type="slidenum">
              <a:rPr lang="zh-CN" altLang="en-US" smtClean="0"/>
              <a:pPr/>
              <a:t>24</a:t>
            </a:fld>
            <a:endParaRPr lang="zh-CN" altLang="en-US"/>
          </a:p>
        </p:txBody>
      </p:sp>
      <p:sp>
        <p:nvSpPr>
          <p:cNvPr id="38914" name="Rectangle 2"/>
          <p:cNvSpPr>
            <a:spLocks noGrp="1" noChangeArrowheads="1"/>
          </p:cNvSpPr>
          <p:nvPr>
            <p:ph type="title"/>
          </p:nvPr>
        </p:nvSpPr>
        <p:spPr>
          <a:xfrm>
            <a:off x="794" y="1"/>
            <a:ext cx="9144000" cy="1190625"/>
          </a:xfrm>
        </p:spPr>
        <p:txBody>
          <a:bodyPr>
            <a:normAutofit/>
          </a:bodyPr>
          <a:lstStyle/>
          <a:p>
            <a:pPr algn="ctr" eaLnBrk="1" hangingPunct="1"/>
            <a:r>
              <a:rPr lang="en-US" altLang="zh-CN" sz="3800" b="1" dirty="0">
                <a:ea typeface="宋体" panose="02010600030101010101" pitchFamily="2" charset="-122"/>
              </a:rPr>
              <a:t>Disk Arm Scheduling Algorithms</a:t>
            </a:r>
          </a:p>
        </p:txBody>
      </p:sp>
      <p:sp>
        <p:nvSpPr>
          <p:cNvPr id="38915" name="Rectangle 3"/>
          <p:cNvSpPr>
            <a:spLocks noGrp="1" noChangeArrowheads="1"/>
          </p:cNvSpPr>
          <p:nvPr>
            <p:ph idx="1"/>
          </p:nvPr>
        </p:nvSpPr>
        <p:spPr>
          <a:xfrm>
            <a:off x="686594" y="1130300"/>
            <a:ext cx="7772400" cy="4965700"/>
          </a:xfrm>
        </p:spPr>
        <p:txBody>
          <a:bodyPr/>
          <a:lstStyle/>
          <a:p>
            <a:pPr>
              <a:lnSpc>
                <a:spcPct val="100000"/>
              </a:lnSpc>
              <a:buFont typeface="Wingdings" panose="05000000000000000000" pitchFamily="2" charset="2"/>
              <a:buChar char="l"/>
            </a:pPr>
            <a:r>
              <a:rPr lang="en-US" altLang="zh-CN" sz="2800" dirty="0">
                <a:ea typeface="宋体" panose="02010600030101010101" pitchFamily="2" charset="-122"/>
              </a:rPr>
              <a:t>Time required to read or write a disk block determined by 3 factors</a:t>
            </a:r>
          </a:p>
          <a:p>
            <a:pPr marL="914400" lvl="1" indent="-457200">
              <a:lnSpc>
                <a:spcPct val="100000"/>
              </a:lnSpc>
              <a:buSzPct val="50000"/>
              <a:buFont typeface="Wingdings" panose="05000000000000000000" pitchFamily="2" charset="2"/>
              <a:buChar char="ü"/>
            </a:pPr>
            <a:r>
              <a:rPr lang="en-US" altLang="zh-CN" sz="2800" dirty="0">
                <a:ea typeface="宋体" panose="02010600030101010101" pitchFamily="2" charset="-122"/>
              </a:rPr>
              <a:t>Seek time</a:t>
            </a:r>
          </a:p>
          <a:p>
            <a:pPr marL="914400" lvl="1" indent="-457200">
              <a:lnSpc>
                <a:spcPct val="100000"/>
              </a:lnSpc>
              <a:buSzPct val="50000"/>
              <a:buFont typeface="Wingdings" panose="05000000000000000000" pitchFamily="2" charset="2"/>
              <a:buChar char="ü"/>
            </a:pPr>
            <a:r>
              <a:rPr lang="en-US" altLang="zh-CN" sz="2800" dirty="0">
                <a:ea typeface="宋体" panose="02010600030101010101" pitchFamily="2" charset="-122"/>
              </a:rPr>
              <a:t>Rotational delay</a:t>
            </a:r>
          </a:p>
          <a:p>
            <a:pPr marL="914400" lvl="1" indent="-457200">
              <a:lnSpc>
                <a:spcPct val="100000"/>
              </a:lnSpc>
              <a:buSzPct val="50000"/>
              <a:buFont typeface="Wingdings" panose="05000000000000000000" pitchFamily="2" charset="2"/>
              <a:buChar char="ü"/>
            </a:pPr>
            <a:r>
              <a:rPr lang="en-US" altLang="zh-CN" sz="2800" dirty="0">
                <a:ea typeface="宋体" panose="02010600030101010101" pitchFamily="2" charset="-122"/>
              </a:rPr>
              <a:t>Actual transfer time</a:t>
            </a:r>
          </a:p>
          <a:p>
            <a:pPr>
              <a:lnSpc>
                <a:spcPct val="100000"/>
              </a:lnSpc>
              <a:buFont typeface="Wingdings" panose="05000000000000000000" pitchFamily="2" charset="2"/>
              <a:buChar char="l"/>
            </a:pPr>
            <a:r>
              <a:rPr lang="en-US" altLang="zh-CN" sz="2800" dirty="0">
                <a:solidFill>
                  <a:srgbClr val="C00000"/>
                </a:solidFill>
                <a:ea typeface="宋体" panose="02010600030101010101" pitchFamily="2" charset="-122"/>
              </a:rPr>
              <a:t>Seek time dominates</a:t>
            </a:r>
          </a:p>
          <a:p>
            <a:pPr>
              <a:lnSpc>
                <a:spcPct val="100000"/>
              </a:lnSpc>
              <a:buFont typeface="Wingdings" panose="05000000000000000000" pitchFamily="2" charset="2"/>
              <a:buChar char="l"/>
            </a:pPr>
            <a:r>
              <a:rPr lang="en-US" altLang="zh-CN" sz="2800" dirty="0">
                <a:ea typeface="宋体" panose="02010600030101010101" pitchFamily="2" charset="-122"/>
              </a:rPr>
              <a:t>Error checking is done by controllers</a:t>
            </a:r>
          </a:p>
        </p:txBody>
      </p:sp>
    </p:spTree>
    <p:extLst>
      <p:ext uri="{BB962C8B-B14F-4D97-AF65-F5344CB8AC3E}">
        <p14:creationId xmlns:p14="http://schemas.microsoft.com/office/powerpoint/2010/main" val="4053141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811DE14-23D8-4D73-9823-6B05B662D740}" type="slidenum">
              <a:rPr lang="zh-CN" altLang="en-US" smtClean="0"/>
              <a:pPr/>
              <a:t>25</a:t>
            </a:fld>
            <a:endParaRPr lang="zh-CN" altLang="en-US"/>
          </a:p>
        </p:txBody>
      </p:sp>
      <p:sp>
        <p:nvSpPr>
          <p:cNvPr id="39938" name="Rectangle 2"/>
          <p:cNvSpPr>
            <a:spLocks noGrp="1" noChangeArrowheads="1"/>
          </p:cNvSpPr>
          <p:nvPr>
            <p:ph type="title"/>
          </p:nvPr>
        </p:nvSpPr>
        <p:spPr>
          <a:xfrm>
            <a:off x="794" y="-1"/>
            <a:ext cx="9144000" cy="1389555"/>
          </a:xfrm>
        </p:spPr>
        <p:txBody>
          <a:bodyPr>
            <a:normAutofit/>
          </a:bodyPr>
          <a:lstStyle/>
          <a:p>
            <a:pPr algn="ctr" eaLnBrk="1" hangingPunct="1"/>
            <a:r>
              <a:rPr lang="en-US" altLang="zh-CN" sz="3800" b="1" dirty="0">
                <a:ea typeface="宋体" panose="02010600030101010101" pitchFamily="2" charset="-122"/>
              </a:rPr>
              <a:t>Disk Arm Scheduling Algorithms: </a:t>
            </a:r>
            <a:br>
              <a:rPr lang="en-US" altLang="zh-CN" sz="3800" b="1" dirty="0">
                <a:ea typeface="宋体" panose="02010600030101010101" pitchFamily="2" charset="-122"/>
              </a:rPr>
            </a:br>
            <a:r>
              <a:rPr lang="en-US" altLang="zh-CN" sz="3800" b="1" dirty="0">
                <a:solidFill>
                  <a:srgbClr val="C00000"/>
                </a:solidFill>
                <a:ea typeface="宋体" panose="02010600030101010101" pitchFamily="2" charset="-122"/>
              </a:rPr>
              <a:t>(Shortest Seek First, SSF)</a:t>
            </a:r>
          </a:p>
        </p:txBody>
      </p:sp>
      <p:sp>
        <p:nvSpPr>
          <p:cNvPr id="39939" name="Rectangle 3"/>
          <p:cNvSpPr>
            <a:spLocks noGrp="1" noChangeArrowheads="1"/>
          </p:cNvSpPr>
          <p:nvPr>
            <p:ph idx="1"/>
          </p:nvPr>
        </p:nvSpPr>
        <p:spPr>
          <a:xfrm>
            <a:off x="794" y="5727302"/>
            <a:ext cx="9144000" cy="685800"/>
          </a:xfrm>
        </p:spPr>
        <p:txBody>
          <a:bodyPr/>
          <a:lstStyle/>
          <a:p>
            <a:pPr algn="ctr" eaLnBrk="1" hangingPunct="1">
              <a:buFontTx/>
              <a:buNone/>
            </a:pPr>
            <a:r>
              <a:rPr lang="en-US" altLang="zh-CN" dirty="0">
                <a:ea typeface="宋体" panose="02010600030101010101" pitchFamily="2" charset="-122"/>
              </a:rPr>
              <a:t>Shortest Seek First (SSF) disk scheduling algorithm</a:t>
            </a:r>
          </a:p>
        </p:txBody>
      </p:sp>
      <p:pic>
        <p:nvPicPr>
          <p:cNvPr id="39940" name="Picture 6" descr="C:\B\b4\JPG\foo\5-27.jpg"/>
          <p:cNvPicPr>
            <a:picLocks noChangeAspect="1" noChangeArrowheads="1"/>
          </p:cNvPicPr>
          <p:nvPr/>
        </p:nvPicPr>
        <p:blipFill rotWithShape="1">
          <a:blip r:embed="rId2">
            <a:extLst>
              <a:ext uri="{28A0092B-C50C-407E-A947-70E740481C1C}">
                <a14:useLocalDpi xmlns:a14="http://schemas.microsoft.com/office/drawing/2010/main" val="0"/>
              </a:ext>
            </a:extLst>
          </a:blip>
          <a:srcRect b="49124"/>
          <a:stretch/>
        </p:blipFill>
        <p:spPr bwMode="auto">
          <a:xfrm>
            <a:off x="607219" y="3012582"/>
            <a:ext cx="7806798" cy="124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7"/>
          <p:cNvSpPr>
            <a:spLocks noChangeArrowheads="1"/>
          </p:cNvSpPr>
          <p:nvPr/>
        </p:nvSpPr>
        <p:spPr bwMode="auto">
          <a:xfrm>
            <a:off x="2436019" y="2864944"/>
            <a:ext cx="195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ea typeface="宋体" panose="02010600030101010101" pitchFamily="2" charset="-122"/>
            </a:endParaRPr>
          </a:p>
        </p:txBody>
      </p:sp>
      <p:sp>
        <p:nvSpPr>
          <p:cNvPr id="39942" name="Text Box 8"/>
          <p:cNvSpPr txBox="1">
            <a:spLocks noChangeArrowheads="1"/>
          </p:cNvSpPr>
          <p:nvPr/>
        </p:nvSpPr>
        <p:spPr bwMode="auto">
          <a:xfrm>
            <a:off x="2373181" y="2831607"/>
            <a:ext cx="9797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dirty="0">
                <a:latin typeface="Helvetica" panose="020B0604020202020204" pitchFamily="34" charset="0"/>
                <a:ea typeface="宋体" panose="02010600030101010101" pitchFamily="2" charset="-122"/>
              </a:rPr>
              <a:t>Initial</a:t>
            </a:r>
          </a:p>
          <a:p>
            <a:pPr algn="ctr"/>
            <a:r>
              <a:rPr lang="en-US" altLang="zh-CN" dirty="0">
                <a:latin typeface="Helvetica" panose="020B0604020202020204" pitchFamily="34" charset="0"/>
                <a:ea typeface="宋体" panose="02010600030101010101" pitchFamily="2" charset="-122"/>
              </a:rPr>
              <a:t>position</a:t>
            </a:r>
            <a:endParaRPr lang="en-US" altLang="zh-CN" sz="2400" dirty="0">
              <a:ea typeface="宋体" panose="02010600030101010101" pitchFamily="2" charset="-122"/>
            </a:endParaRPr>
          </a:p>
        </p:txBody>
      </p:sp>
      <p:sp>
        <p:nvSpPr>
          <p:cNvPr id="39943" name="Text Box 10"/>
          <p:cNvSpPr txBox="1">
            <a:spLocks noChangeArrowheads="1"/>
          </p:cNvSpPr>
          <p:nvPr/>
        </p:nvSpPr>
        <p:spPr bwMode="auto">
          <a:xfrm>
            <a:off x="3459389" y="2791920"/>
            <a:ext cx="10695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dirty="0">
                <a:latin typeface="Helvetica" panose="020B0604020202020204" pitchFamily="34" charset="0"/>
                <a:ea typeface="宋体" panose="02010600030101010101" pitchFamily="2" charset="-122"/>
              </a:rPr>
              <a:t>Pending</a:t>
            </a:r>
          </a:p>
          <a:p>
            <a:pPr algn="ctr"/>
            <a:r>
              <a:rPr lang="en-US" altLang="zh-CN" dirty="0">
                <a:latin typeface="Helvetica" panose="020B0604020202020204" pitchFamily="34" charset="0"/>
                <a:ea typeface="宋体" panose="02010600030101010101" pitchFamily="2" charset="-122"/>
              </a:rPr>
              <a:t>requests</a:t>
            </a:r>
            <a:endParaRPr lang="en-US" altLang="zh-CN" dirty="0">
              <a:ea typeface="宋体" panose="02010600030101010101" pitchFamily="2" charset="-122"/>
            </a:endParaRPr>
          </a:p>
        </p:txBody>
      </p:sp>
      <p:sp>
        <p:nvSpPr>
          <p:cNvPr id="2" name="文本框 1"/>
          <p:cNvSpPr txBox="1"/>
          <p:nvPr/>
        </p:nvSpPr>
        <p:spPr>
          <a:xfrm>
            <a:off x="237870" y="1401857"/>
            <a:ext cx="8582085"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Requests</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11, 1, 36, 16, 34, 9, and 12</a:t>
            </a:r>
            <a:endParaRPr lang="zh-CN" altLang="en-US" sz="2800" dirty="0">
              <a:latin typeface="Times New Roman" panose="02020603050405020304" pitchFamily="18" charset="0"/>
              <a:cs typeface="Times New Roman" panose="02020603050405020304" pitchFamily="18" charset="0"/>
            </a:endParaRPr>
          </a:p>
        </p:txBody>
      </p:sp>
      <p:pic>
        <p:nvPicPr>
          <p:cNvPr id="10" name="Picture 6" descr="C:\B\b4\JPG\foo\5-27.jpg">
            <a:extLst>
              <a:ext uri="{FF2B5EF4-FFF2-40B4-BE49-F238E27FC236}">
                <a16:creationId xmlns:a16="http://schemas.microsoft.com/office/drawing/2014/main" id="{9FF55CFA-7D57-4F44-8A81-4343E5413F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875"/>
          <a:stretch/>
        </p:blipFill>
        <p:spPr bwMode="auto">
          <a:xfrm>
            <a:off x="415119" y="4262011"/>
            <a:ext cx="8083550" cy="1206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8048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A074F5B-1A6B-4AC7-BA7C-558E670BFCC1}" type="slidenum">
              <a:rPr lang="zh-CN" altLang="en-US" smtClean="0"/>
              <a:pPr/>
              <a:t>26</a:t>
            </a:fld>
            <a:endParaRPr lang="zh-CN" altLang="en-US"/>
          </a:p>
        </p:txBody>
      </p:sp>
      <p:sp>
        <p:nvSpPr>
          <p:cNvPr id="40962" name="Rectangle 2"/>
          <p:cNvSpPr>
            <a:spLocks noGrp="1" noChangeArrowheads="1"/>
          </p:cNvSpPr>
          <p:nvPr>
            <p:ph type="title"/>
          </p:nvPr>
        </p:nvSpPr>
        <p:spPr>
          <a:xfrm>
            <a:off x="0" y="210730"/>
            <a:ext cx="9144000" cy="1143000"/>
          </a:xfrm>
        </p:spPr>
        <p:txBody>
          <a:bodyPr>
            <a:normAutofit/>
          </a:bodyPr>
          <a:lstStyle/>
          <a:p>
            <a:pPr algn="ctr" eaLnBrk="1" hangingPunct="1"/>
            <a:r>
              <a:rPr lang="en-US" altLang="zh-CN" sz="3800" b="1" dirty="0">
                <a:ea typeface="宋体" panose="02010600030101010101" pitchFamily="2" charset="-122"/>
              </a:rPr>
              <a:t>Disk Arm Scheduling Algorithms: </a:t>
            </a:r>
            <a:br>
              <a:rPr lang="en-US" altLang="zh-CN" sz="3800" b="1" dirty="0">
                <a:ea typeface="宋体" panose="02010600030101010101" pitchFamily="2" charset="-122"/>
              </a:rPr>
            </a:br>
            <a:r>
              <a:rPr lang="en-US" altLang="zh-CN" sz="3800" b="1" dirty="0">
                <a:solidFill>
                  <a:srgbClr val="C00000"/>
                </a:solidFill>
                <a:ea typeface="宋体" panose="02010600030101010101" pitchFamily="2" charset="-122"/>
              </a:rPr>
              <a:t>(Elevator Algorithm)</a:t>
            </a:r>
          </a:p>
        </p:txBody>
      </p:sp>
      <p:sp>
        <p:nvSpPr>
          <p:cNvPr id="40963" name="Rectangle 3"/>
          <p:cNvSpPr>
            <a:spLocks noGrp="1" noChangeArrowheads="1"/>
          </p:cNvSpPr>
          <p:nvPr>
            <p:ph idx="1"/>
          </p:nvPr>
        </p:nvSpPr>
        <p:spPr>
          <a:xfrm>
            <a:off x="1543844" y="5854255"/>
            <a:ext cx="7110299" cy="571500"/>
          </a:xfrm>
        </p:spPr>
        <p:txBody>
          <a:bodyPr>
            <a:normAutofit/>
          </a:bodyPr>
          <a:lstStyle/>
          <a:p>
            <a:pPr eaLnBrk="1" hangingPunct="1">
              <a:buFontTx/>
              <a:buNone/>
            </a:pPr>
            <a:r>
              <a:rPr lang="en-US" altLang="zh-CN" dirty="0">
                <a:ea typeface="宋体" panose="02010600030101010101" pitchFamily="2" charset="-122"/>
              </a:rPr>
              <a:t>The elevator algorithm for scheduling disk requests</a:t>
            </a:r>
            <a:endParaRPr lang="en-US" altLang="zh-CN" sz="2800" dirty="0">
              <a:ea typeface="宋体" panose="02010600030101010101" pitchFamily="2" charset="-122"/>
            </a:endParaRPr>
          </a:p>
        </p:txBody>
      </p:sp>
      <p:pic>
        <p:nvPicPr>
          <p:cNvPr id="40964" name="Picture 6" descr="C:\B\b4\JPG\foo\5-28.jpg"/>
          <p:cNvPicPr>
            <a:picLocks noChangeAspect="1" noChangeArrowheads="1"/>
          </p:cNvPicPr>
          <p:nvPr/>
        </p:nvPicPr>
        <p:blipFill rotWithShape="1">
          <a:blip r:embed="rId2">
            <a:extLst>
              <a:ext uri="{28A0092B-C50C-407E-A947-70E740481C1C}">
                <a14:useLocalDpi xmlns:a14="http://schemas.microsoft.com/office/drawing/2010/main" val="0"/>
              </a:ext>
            </a:extLst>
          </a:blip>
          <a:srcRect b="51161"/>
          <a:stretch/>
        </p:blipFill>
        <p:spPr bwMode="auto">
          <a:xfrm>
            <a:off x="417952" y="2578646"/>
            <a:ext cx="8159750" cy="156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63503" y="1499511"/>
            <a:ext cx="8582085" cy="523220"/>
          </a:xfrm>
          <a:prstGeom prst="rect">
            <a:avLst/>
          </a:prstGeom>
          <a:noFill/>
        </p:spPr>
        <p:txBody>
          <a:bodyPr wrap="square" rtlCol="0">
            <a:spAutoFit/>
          </a:bodyPr>
          <a:lstStyle/>
          <a:p>
            <a:r>
              <a:rPr lang="en-US" altLang="zh-CN" sz="2800" dirty="0"/>
              <a:t>Requests</a:t>
            </a:r>
            <a:r>
              <a:rPr lang="zh-CN" altLang="en-US" sz="2800" dirty="0"/>
              <a:t>：</a:t>
            </a:r>
            <a:r>
              <a:rPr lang="en-US" altLang="zh-CN" sz="2800" dirty="0"/>
              <a:t>11, 1, 36, 16, 34, 9, and 12</a:t>
            </a:r>
            <a:endParaRPr lang="zh-CN" altLang="en-US" sz="2800" dirty="0"/>
          </a:p>
        </p:txBody>
      </p:sp>
      <p:pic>
        <p:nvPicPr>
          <p:cNvPr id="7" name="Picture 6" descr="C:\B\b4\JPG\foo\5-28.jpg">
            <a:extLst>
              <a:ext uri="{FF2B5EF4-FFF2-40B4-BE49-F238E27FC236}">
                <a16:creationId xmlns:a16="http://schemas.microsoft.com/office/drawing/2014/main" id="{D0394C21-A084-4F53-980F-9EF9BDC780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161"/>
          <a:stretch/>
        </p:blipFill>
        <p:spPr bwMode="auto">
          <a:xfrm>
            <a:off x="268942" y="4215998"/>
            <a:ext cx="8075920" cy="156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728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0D071788-E4D8-4A79-9007-1506415DDABC}"/>
              </a:ext>
            </a:extLst>
          </p:cNvPr>
          <p:cNvSpPr/>
          <p:nvPr>
            <p:custDataLst>
              <p:tags r:id="rId2"/>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D03115FD-2A24-4507-8DDF-214CD49FD31B}"/>
              </a:ext>
            </a:extLst>
          </p:cNvPr>
          <p:cNvSpPr/>
          <p:nvPr>
            <p:custDataLst>
              <p:tags r:id="rId3"/>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4" name="文本框 13">
            <a:extLst>
              <a:ext uri="{FF2B5EF4-FFF2-40B4-BE49-F238E27FC236}">
                <a16:creationId xmlns:a16="http://schemas.microsoft.com/office/drawing/2014/main" id="{58AA4BB7-BC85-438F-95EA-D2E4A68C80F1}"/>
              </a:ext>
            </a:extLst>
          </p:cNvPr>
          <p:cNvSpPr txBox="1"/>
          <p:nvPr/>
        </p:nvSpPr>
        <p:spPr>
          <a:xfrm>
            <a:off x="527675" y="1013456"/>
            <a:ext cx="8090238" cy="3604898"/>
          </a:xfrm>
          <a:prstGeom prst="rect">
            <a:avLst/>
          </a:prstGeom>
          <a:noFill/>
        </p:spPr>
        <p:txBody>
          <a:bodyPr wrap="square" rtlCol="0">
            <a:spAutoFit/>
          </a:bodyPr>
          <a:lstStyle/>
          <a:p>
            <a:pPr>
              <a:lnSpc>
                <a:spcPct val="138000"/>
              </a:lnSpc>
            </a:pPr>
            <a:r>
              <a:rPr lang="en-US" altLang="zh-CN" sz="2400" dirty="0">
                <a:latin typeface="Times New Roman" panose="02020603050405020304" pitchFamily="18" charset="0"/>
                <a:cs typeface="Times New Roman" panose="02020603050405020304" pitchFamily="18" charset="0"/>
              </a:rPr>
              <a:t>Disk requests come in to the disk driver for cylinders 10, 22, 20, 2, 40, 6, and 38, in that order. A seek takes 6 </a:t>
            </a:r>
            <a:r>
              <a:rPr lang="en-US" altLang="zh-CN" sz="2400" dirty="0" err="1">
                <a:latin typeface="Times New Roman" panose="02020603050405020304" pitchFamily="18" charset="0"/>
                <a:cs typeface="Times New Roman" panose="02020603050405020304" pitchFamily="18" charset="0"/>
              </a:rPr>
              <a:t>msec</a:t>
            </a:r>
            <a:r>
              <a:rPr lang="en-US" altLang="zh-CN" sz="2400" dirty="0">
                <a:latin typeface="Times New Roman" panose="02020603050405020304" pitchFamily="18" charset="0"/>
                <a:cs typeface="Times New Roman" panose="02020603050405020304" pitchFamily="18" charset="0"/>
              </a:rPr>
              <a:t> per cylinder moved. How much seek time is needed for:</a:t>
            </a:r>
          </a:p>
          <a:p>
            <a:pPr marL="342900" indent="-342900">
              <a:lnSpc>
                <a:spcPct val="138000"/>
              </a:lnSpc>
              <a:buAutoNum type="alphaLcParenBoth"/>
            </a:pPr>
            <a:r>
              <a:rPr lang="en-US" altLang="zh-CN" sz="2400" dirty="0">
                <a:latin typeface="Times New Roman" panose="02020603050405020304" pitchFamily="18" charset="0"/>
                <a:cs typeface="Times New Roman" panose="02020603050405020304" pitchFamily="18" charset="0"/>
              </a:rPr>
              <a:t>First-come, first served.</a:t>
            </a:r>
          </a:p>
          <a:p>
            <a:pPr marL="342900" indent="-342900">
              <a:lnSpc>
                <a:spcPct val="138000"/>
              </a:lnSpc>
              <a:buAutoNum type="alphaLcParenBoth"/>
            </a:pPr>
            <a:r>
              <a:rPr lang="en-US" altLang="zh-CN" sz="2400" dirty="0">
                <a:latin typeface="Times New Roman" panose="02020603050405020304" pitchFamily="18" charset="0"/>
                <a:cs typeface="Times New Roman" panose="02020603050405020304" pitchFamily="18" charset="0"/>
              </a:rPr>
              <a:t>Closest cylinder next.</a:t>
            </a:r>
          </a:p>
          <a:p>
            <a:pPr marL="342900" indent="-342900">
              <a:lnSpc>
                <a:spcPct val="138000"/>
              </a:lnSpc>
              <a:buAutoNum type="alphaLcParenBoth"/>
            </a:pPr>
            <a:r>
              <a:rPr lang="en-US" altLang="zh-CN" sz="2400" dirty="0">
                <a:latin typeface="Times New Roman" panose="02020603050405020304" pitchFamily="18" charset="0"/>
                <a:cs typeface="Times New Roman" panose="02020603050405020304" pitchFamily="18" charset="0"/>
              </a:rPr>
              <a:t>Elevator algorithm (initially moving upward).</a:t>
            </a:r>
          </a:p>
          <a:p>
            <a:pPr>
              <a:lnSpc>
                <a:spcPct val="138000"/>
              </a:lnSpc>
            </a:pPr>
            <a:r>
              <a:rPr lang="en-US" altLang="zh-CN" sz="2400" dirty="0">
                <a:latin typeface="Times New Roman" panose="02020603050405020304" pitchFamily="18" charset="0"/>
                <a:cs typeface="Times New Roman" panose="02020603050405020304" pitchFamily="18" charset="0"/>
              </a:rPr>
              <a:t>In all cases, the arm is initially at cylinder 20.</a:t>
            </a:r>
            <a:endParaRPr lang="zh-CN" altLang="en-US" sz="2400"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801F2C83-F687-4499-84E3-1AB2357C9CCB}"/>
              </a:ext>
            </a:extLst>
          </p:cNvPr>
          <p:cNvGrpSpPr/>
          <p:nvPr>
            <p:custDataLst>
              <p:tags r:id="rId4"/>
            </p:custDataLst>
          </p:nvPr>
        </p:nvGrpSpPr>
        <p:grpSpPr>
          <a:xfrm>
            <a:off x="0" y="0"/>
            <a:ext cx="9145588" cy="635000"/>
            <a:chOff x="0" y="0"/>
            <a:chExt cx="9145588" cy="635000"/>
          </a:xfrm>
        </p:grpSpPr>
        <p:sp>
          <p:nvSpPr>
            <p:cNvPr id="8" name="TitleBackground">
              <a:extLst>
                <a:ext uri="{FF2B5EF4-FFF2-40B4-BE49-F238E27FC236}">
                  <a16:creationId xmlns:a16="http://schemas.microsoft.com/office/drawing/2014/main" id="{35739F8B-1B0E-445A-A3F4-C7C29888D72D}"/>
                </a:ext>
              </a:extLst>
            </p:cNvPr>
            <p:cNvSpPr/>
            <p:nvPr>
              <p:custDataLst>
                <p:tags r:id="rId6"/>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6C90DC09-D74C-45E6-A0C1-44EB99E1C736}"/>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D4A068B8-ECC5-4273-A9A6-5E3524C2E527}"/>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DFE7FFFE-7241-4EFC-B537-862CF1DF762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F68596F6-9FB2-4448-A573-676AFED1F9FF}"/>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742747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2659E40-E1A8-4AA9-9F40-CEFEB695C466}"/>
              </a:ext>
            </a:extLst>
          </p:cNvPr>
          <p:cNvSpPr>
            <a:spLocks noGrp="1"/>
          </p:cNvSpPr>
          <p:nvPr>
            <p:ph idx="1"/>
          </p:nvPr>
        </p:nvSpPr>
        <p:spPr>
          <a:xfrm>
            <a:off x="628759" y="1477529"/>
            <a:ext cx="7888070" cy="4663497"/>
          </a:xfrm>
        </p:spPr>
        <p:txBody>
          <a:bodyPr>
            <a:normAutofit lnSpcReduction="10000"/>
          </a:bodyPr>
          <a:lstStyle/>
          <a:p>
            <a:pPr marL="0" indent="0">
              <a:buNone/>
            </a:pPr>
            <a:r>
              <a:rPr lang="en-US" altLang="zh-CN" b="1" dirty="0"/>
              <a:t>(a)FIFO</a:t>
            </a:r>
          </a:p>
          <a:p>
            <a:pPr marL="0" indent="0">
              <a:buNone/>
            </a:pPr>
            <a:r>
              <a:rPr lang="en-US" altLang="zh-CN" dirty="0"/>
              <a:t>Order</a:t>
            </a:r>
            <a:r>
              <a:rPr lang="zh-CN" altLang="en-US" dirty="0"/>
              <a:t>：</a:t>
            </a:r>
            <a:r>
              <a:rPr lang="en-US" altLang="zh-CN" dirty="0">
                <a:solidFill>
                  <a:srgbClr val="C00000"/>
                </a:solidFill>
              </a:rPr>
              <a:t>20 </a:t>
            </a:r>
            <a:r>
              <a:rPr lang="en-US" altLang="zh-CN" dirty="0"/>
              <a:t> </a:t>
            </a:r>
            <a:r>
              <a:rPr lang="en-US" altLang="zh-CN" dirty="0">
                <a:sym typeface="Wingdings" panose="05000000000000000000" pitchFamily="2" charset="2"/>
              </a:rPr>
              <a:t></a:t>
            </a:r>
            <a:r>
              <a:rPr lang="en-US" altLang="zh-CN" dirty="0"/>
              <a:t>10</a:t>
            </a:r>
            <a:r>
              <a:rPr lang="en-US" altLang="zh-CN" dirty="0">
                <a:sym typeface="Wingdings" panose="05000000000000000000" pitchFamily="2" charset="2"/>
              </a:rPr>
              <a:t>2220240638; </a:t>
            </a:r>
          </a:p>
          <a:p>
            <a:pPr marL="0" indent="0">
              <a:buNone/>
            </a:pPr>
            <a:r>
              <a:rPr lang="en-US" altLang="zh-CN" dirty="0">
                <a:sym typeface="Wingdings" panose="05000000000000000000" pitchFamily="2" charset="2"/>
              </a:rPr>
              <a:t>Moving length= 10 + 12 + 2 + 18 + 38 + 34 + 32 = 146</a:t>
            </a:r>
            <a:r>
              <a:rPr lang="zh-CN" altLang="en-US" dirty="0">
                <a:sym typeface="Wingdings" panose="05000000000000000000" pitchFamily="2" charset="2"/>
              </a:rPr>
              <a:t>；</a:t>
            </a:r>
            <a:endParaRPr lang="en-US" altLang="zh-CN" dirty="0">
              <a:sym typeface="Wingdings" panose="05000000000000000000" pitchFamily="2" charset="2"/>
            </a:endParaRPr>
          </a:p>
          <a:p>
            <a:pPr marL="0" indent="0">
              <a:buNone/>
            </a:pPr>
            <a:r>
              <a:rPr lang="en-US" altLang="zh-CN" dirty="0">
                <a:sym typeface="Wingdings" panose="05000000000000000000" pitchFamily="2" charset="2"/>
              </a:rPr>
              <a:t>Seek Time =146 </a:t>
            </a:r>
            <a:r>
              <a:rPr lang="zh-CN" altLang="en-US" dirty="0">
                <a:sym typeface="Wingdings" panose="05000000000000000000" pitchFamily="2" charset="2"/>
              </a:rPr>
              <a:t>* </a:t>
            </a:r>
            <a:r>
              <a:rPr lang="en-US" altLang="zh-CN" dirty="0">
                <a:sym typeface="Wingdings" panose="05000000000000000000" pitchFamily="2" charset="2"/>
              </a:rPr>
              <a:t>6ms = 876ms</a:t>
            </a:r>
          </a:p>
          <a:p>
            <a:pPr marL="0" indent="0">
              <a:buNone/>
            </a:pPr>
            <a:r>
              <a:rPr lang="en-US" altLang="zh-CN" b="1" dirty="0">
                <a:sym typeface="Wingdings" panose="05000000000000000000" pitchFamily="2" charset="2"/>
              </a:rPr>
              <a:t>(b)</a:t>
            </a:r>
            <a:r>
              <a:rPr lang="en-US" altLang="zh-CN" sz="2000" dirty="0">
                <a:latin typeface="Times New Roman" panose="02020603050405020304" pitchFamily="18" charset="0"/>
                <a:cs typeface="Times New Roman" panose="02020603050405020304" pitchFamily="18" charset="0"/>
              </a:rPr>
              <a:t> Closest cylinder next</a:t>
            </a:r>
            <a:endParaRPr lang="en-US" altLang="zh-CN" b="1" dirty="0"/>
          </a:p>
          <a:p>
            <a:pPr marL="0" indent="0">
              <a:buNone/>
            </a:pPr>
            <a:r>
              <a:rPr lang="en-US" altLang="zh-CN" dirty="0"/>
              <a:t>Order</a:t>
            </a:r>
            <a:r>
              <a:rPr lang="zh-CN" altLang="en-US" dirty="0"/>
              <a:t>：</a:t>
            </a:r>
            <a:r>
              <a:rPr lang="en-US" altLang="zh-CN" dirty="0">
                <a:solidFill>
                  <a:srgbClr val="C00000"/>
                </a:solidFill>
              </a:rPr>
              <a:t>20 </a:t>
            </a:r>
            <a:r>
              <a:rPr lang="en-US" altLang="zh-CN" dirty="0"/>
              <a:t> </a:t>
            </a:r>
            <a:r>
              <a:rPr lang="en-US" altLang="zh-CN" dirty="0">
                <a:sym typeface="Wingdings" panose="05000000000000000000" pitchFamily="2" charset="2"/>
              </a:rPr>
              <a:t>202210623840; </a:t>
            </a:r>
          </a:p>
          <a:p>
            <a:pPr marL="0" indent="0">
              <a:buNone/>
            </a:pPr>
            <a:r>
              <a:rPr lang="en-US" altLang="zh-CN" dirty="0">
                <a:sym typeface="Wingdings" panose="05000000000000000000" pitchFamily="2" charset="2"/>
              </a:rPr>
              <a:t>Moving length = 0 + 2 + 12 + 4 + 4 + 36 + 2 = 60</a:t>
            </a:r>
            <a:r>
              <a:rPr lang="zh-CN" altLang="en-US" dirty="0">
                <a:sym typeface="Wingdings" panose="05000000000000000000" pitchFamily="2" charset="2"/>
              </a:rPr>
              <a:t>；</a:t>
            </a:r>
            <a:endParaRPr lang="en-US" altLang="zh-CN" dirty="0">
              <a:sym typeface="Wingdings" panose="05000000000000000000" pitchFamily="2" charset="2"/>
            </a:endParaRPr>
          </a:p>
          <a:p>
            <a:pPr marL="0" indent="0">
              <a:buNone/>
            </a:pPr>
            <a:r>
              <a:rPr lang="en-US" altLang="zh-CN" dirty="0">
                <a:sym typeface="Wingdings" panose="05000000000000000000" pitchFamily="2" charset="2"/>
              </a:rPr>
              <a:t>Seek Time =60 </a:t>
            </a:r>
            <a:r>
              <a:rPr lang="zh-CN" altLang="en-US" dirty="0">
                <a:sym typeface="Wingdings" panose="05000000000000000000" pitchFamily="2" charset="2"/>
              </a:rPr>
              <a:t>* </a:t>
            </a:r>
            <a:r>
              <a:rPr lang="en-US" altLang="zh-CN" dirty="0">
                <a:sym typeface="Wingdings" panose="05000000000000000000" pitchFamily="2" charset="2"/>
              </a:rPr>
              <a:t>6ms = 360ms</a:t>
            </a:r>
          </a:p>
          <a:p>
            <a:pPr marL="0" indent="0">
              <a:buNone/>
            </a:pPr>
            <a:r>
              <a:rPr lang="en-US" altLang="zh-CN" b="1" dirty="0">
                <a:sym typeface="Wingdings" panose="05000000000000000000" pitchFamily="2" charset="2"/>
              </a:rPr>
              <a:t>(c)</a:t>
            </a:r>
            <a:r>
              <a:rPr lang="en-US" altLang="zh-CN" sz="2000" dirty="0">
                <a:latin typeface="Times New Roman" panose="02020603050405020304" pitchFamily="18" charset="0"/>
                <a:cs typeface="Times New Roman" panose="02020603050405020304" pitchFamily="18" charset="0"/>
              </a:rPr>
              <a:t> Elevator algorithm </a:t>
            </a:r>
            <a:endParaRPr lang="en-US" altLang="zh-CN" b="1" dirty="0"/>
          </a:p>
          <a:p>
            <a:pPr marL="0" indent="0">
              <a:buNone/>
            </a:pPr>
            <a:r>
              <a:rPr lang="en-US" altLang="zh-CN" dirty="0"/>
              <a:t>Order</a:t>
            </a:r>
            <a:r>
              <a:rPr lang="zh-CN" altLang="en-US" dirty="0"/>
              <a:t>：</a:t>
            </a:r>
            <a:r>
              <a:rPr lang="en-US" altLang="zh-CN" dirty="0">
                <a:solidFill>
                  <a:srgbClr val="C00000"/>
                </a:solidFill>
              </a:rPr>
              <a:t>20 </a:t>
            </a:r>
            <a:r>
              <a:rPr lang="en-US" altLang="zh-CN" dirty="0"/>
              <a:t> </a:t>
            </a:r>
            <a:r>
              <a:rPr lang="en-US" altLang="zh-CN" dirty="0">
                <a:sym typeface="Wingdings" panose="05000000000000000000" pitchFamily="2" charset="2"/>
              </a:rPr>
              <a:t>202238401062; </a:t>
            </a:r>
          </a:p>
          <a:p>
            <a:pPr marL="0" indent="0">
              <a:buNone/>
            </a:pPr>
            <a:r>
              <a:rPr lang="en-US" altLang="zh-CN" dirty="0">
                <a:sym typeface="Wingdings" panose="05000000000000000000" pitchFamily="2" charset="2"/>
              </a:rPr>
              <a:t>Moving length = 0 + 2+16 + 2 + 30 + 4 + 4 = 58</a:t>
            </a:r>
            <a:r>
              <a:rPr lang="zh-CN" altLang="en-US" dirty="0">
                <a:sym typeface="Wingdings" panose="05000000000000000000" pitchFamily="2" charset="2"/>
              </a:rPr>
              <a:t>；</a:t>
            </a:r>
            <a:endParaRPr lang="en-US" altLang="zh-CN" dirty="0">
              <a:sym typeface="Wingdings" panose="05000000000000000000" pitchFamily="2" charset="2"/>
            </a:endParaRPr>
          </a:p>
          <a:p>
            <a:pPr marL="0" indent="0">
              <a:buNone/>
            </a:pPr>
            <a:r>
              <a:rPr lang="en-US" altLang="zh-CN" dirty="0">
                <a:sym typeface="Wingdings" panose="05000000000000000000" pitchFamily="2" charset="2"/>
              </a:rPr>
              <a:t>Seek Time =58 </a:t>
            </a:r>
            <a:r>
              <a:rPr lang="zh-CN" altLang="en-US" dirty="0">
                <a:sym typeface="Wingdings" panose="05000000000000000000" pitchFamily="2" charset="2"/>
              </a:rPr>
              <a:t>* </a:t>
            </a:r>
            <a:r>
              <a:rPr lang="en-US" altLang="zh-CN" dirty="0">
                <a:sym typeface="Wingdings" panose="05000000000000000000" pitchFamily="2" charset="2"/>
              </a:rPr>
              <a:t>6ms = 348ms</a:t>
            </a:r>
            <a:endParaRPr lang="zh-CN" altLang="en-US" dirty="0"/>
          </a:p>
        </p:txBody>
      </p:sp>
      <p:sp>
        <p:nvSpPr>
          <p:cNvPr id="4" name="标题 1">
            <a:extLst>
              <a:ext uri="{FF2B5EF4-FFF2-40B4-BE49-F238E27FC236}">
                <a16:creationId xmlns:a16="http://schemas.microsoft.com/office/drawing/2014/main" id="{5154F9D4-3749-4C5D-883D-56BDFB9AB47D}"/>
              </a:ext>
            </a:extLst>
          </p:cNvPr>
          <p:cNvSpPr txBox="1">
            <a:spLocks/>
          </p:cNvSpPr>
          <p:nvPr/>
        </p:nvSpPr>
        <p:spPr>
          <a:xfrm>
            <a:off x="796745" y="190212"/>
            <a:ext cx="7888070" cy="1325563"/>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dirty="0"/>
              <a:t>Answer</a:t>
            </a:r>
            <a:endParaRPr lang="zh-CN" altLang="en-US" sz="3800" b="1" dirty="0"/>
          </a:p>
        </p:txBody>
      </p:sp>
    </p:spTree>
    <p:extLst>
      <p:ext uri="{BB962C8B-B14F-4D97-AF65-F5344CB8AC3E}">
        <p14:creationId xmlns:p14="http://schemas.microsoft.com/office/powerpoint/2010/main" val="3902642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B41C6F5-9C40-4F75-971B-B21E7D57E5FF}"/>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description is correct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5" name="文本框 4">
            <a:extLst>
              <a:ext uri="{FF2B5EF4-FFF2-40B4-BE49-F238E27FC236}">
                <a16:creationId xmlns:a16="http://schemas.microsoft.com/office/drawing/2014/main" id="{0CF040E0-6E95-42F6-9337-7A88D2E93248}"/>
              </a:ext>
            </a:extLst>
          </p:cNvPr>
          <p:cNvSpPr txBox="1"/>
          <p:nvPr>
            <p:custDataLst>
              <p:tags r:id="rId3"/>
            </p:custDataLst>
          </p:nvPr>
        </p:nvSpPr>
        <p:spPr>
          <a:xfrm>
            <a:off x="1829117" y="2360037"/>
            <a:ext cx="6401911" cy="642938"/>
          </a:xfrm>
          <a:prstGeom prst="rect">
            <a:avLst/>
          </a:prstGeom>
          <a:noFill/>
        </p:spPr>
        <p:txBody>
          <a:bodyPr vert="horz" rtlCol="0" anchor="ctr" anchorCtr="0">
            <a:noAutofit/>
          </a:bodyPr>
          <a:lstStyle/>
          <a:p>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Drivers are usually provided by the device manufacturer </a:t>
            </a:r>
            <a:r>
              <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6" name="文本框 5">
            <a:extLst>
              <a:ext uri="{FF2B5EF4-FFF2-40B4-BE49-F238E27FC236}">
                <a16:creationId xmlns:a16="http://schemas.microsoft.com/office/drawing/2014/main" id="{F3A95438-4A21-4046-8071-CD537B313ED6}"/>
              </a:ext>
            </a:extLst>
          </p:cNvPr>
          <p:cNvSpPr txBox="1"/>
          <p:nvPr>
            <p:custDataLst>
              <p:tags r:id="rId4"/>
            </p:custDataLst>
          </p:nvPr>
        </p:nvSpPr>
        <p:spPr>
          <a:xfrm>
            <a:off x="1829117" y="3217287"/>
            <a:ext cx="7051114" cy="642938"/>
          </a:xfrm>
          <a:prstGeom prst="rect">
            <a:avLst/>
          </a:prstGeom>
          <a:noFill/>
        </p:spPr>
        <p:txBody>
          <a:bodyPr vert="horz" rtlCol="0" anchor="ctr" anchorCtr="0">
            <a:noAutofit/>
          </a:bodyPr>
          <a:lstStyle/>
          <a:p>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Since the driver is related to IO devices, it must be written in assembly language;</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C15BBA69-3D76-41D9-A68D-0B1E386B23B9}"/>
              </a:ext>
            </a:extLst>
          </p:cNvPr>
          <p:cNvSpPr txBox="1"/>
          <p:nvPr>
            <p:custDataLst>
              <p:tags r:id="rId5"/>
            </p:custDataLst>
          </p:nvPr>
        </p:nvSpPr>
        <p:spPr>
          <a:xfrm>
            <a:off x="1829117" y="4074537"/>
            <a:ext cx="6401911" cy="642938"/>
          </a:xfrm>
          <a:prstGeom prst="rect">
            <a:avLst/>
          </a:prstGeom>
          <a:noFill/>
        </p:spPr>
        <p:txBody>
          <a:bodyPr vert="horz" rtlCol="0" anchor="ctr" anchorCtr="0">
            <a:noAutofit/>
          </a:bodyPr>
          <a:lstStyle/>
          <a:p>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scheduler for the disk is run in the device driver </a:t>
            </a:r>
            <a:r>
              <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8" name="文本框 7">
            <a:extLst>
              <a:ext uri="{FF2B5EF4-FFF2-40B4-BE49-F238E27FC236}">
                <a16:creationId xmlns:a16="http://schemas.microsoft.com/office/drawing/2014/main" id="{3B4765BC-C630-4E4F-B612-603B6280152B}"/>
              </a:ext>
            </a:extLst>
          </p:cNvPr>
          <p:cNvSpPr txBox="1"/>
          <p:nvPr>
            <p:custDataLst>
              <p:tags r:id="rId6"/>
            </p:custDataLst>
          </p:nvPr>
        </p:nvSpPr>
        <p:spPr>
          <a:xfrm>
            <a:off x="1829117" y="5036344"/>
            <a:ext cx="7189471" cy="642938"/>
          </a:xfrm>
          <a:prstGeom prst="rect">
            <a:avLst/>
          </a:prstGeom>
          <a:noFill/>
        </p:spPr>
        <p:txBody>
          <a:bodyPr vert="horz" rtlCol="0" anchor="ctr" anchorCtr="0">
            <a:noAutofit/>
          </a:bodyPr>
          <a:lstStyle/>
          <a:p>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computer system is equipped with two similar plotters and three printers of the same kind. In order to drive the equipment correctly, the system should provide five device drivers.</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a:extLst>
              <a:ext uri="{FF2B5EF4-FFF2-40B4-BE49-F238E27FC236}">
                <a16:creationId xmlns:a16="http://schemas.microsoft.com/office/drawing/2014/main" id="{3AF1CABA-3D29-4279-8E39-66327B1BF568}"/>
              </a:ext>
            </a:extLst>
          </p:cNvPr>
          <p:cNvSpPr>
            <a:spLocks noChangeAspect="1"/>
          </p:cNvSpPr>
          <p:nvPr>
            <p:custDataLst>
              <p:tags r:id="rId7"/>
            </p:custDataLst>
          </p:nvPr>
        </p:nvSpPr>
        <p:spPr>
          <a:xfrm>
            <a:off x="1114663" y="242433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659D6407-4A2F-417F-9B9F-5C05295B8FCD}"/>
              </a:ext>
            </a:extLst>
          </p:cNvPr>
          <p:cNvSpPr>
            <a:spLocks noChangeAspect="1"/>
          </p:cNvSpPr>
          <p:nvPr>
            <p:custDataLst>
              <p:tags r:id="rId8"/>
            </p:custDataLst>
          </p:nvPr>
        </p:nvSpPr>
        <p:spPr>
          <a:xfrm>
            <a:off x="1114663" y="3281580"/>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CCFCCAAF-8327-4503-8276-56FC593FFA48}"/>
              </a:ext>
            </a:extLst>
          </p:cNvPr>
          <p:cNvSpPr>
            <a:spLocks noChangeAspect="1"/>
          </p:cNvSpPr>
          <p:nvPr>
            <p:custDataLst>
              <p:tags r:id="rId9"/>
            </p:custDataLst>
          </p:nvPr>
        </p:nvSpPr>
        <p:spPr>
          <a:xfrm>
            <a:off x="1114663" y="4138830"/>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B4557523-AC5C-4D31-969B-7D20AFFC1817}"/>
              </a:ext>
            </a:extLst>
          </p:cNvPr>
          <p:cNvSpPr>
            <a:spLocks noChangeAspect="1"/>
          </p:cNvSpPr>
          <p:nvPr>
            <p:custDataLst>
              <p:tags r:id="rId10"/>
            </p:custDataLst>
          </p:nvPr>
        </p:nvSpPr>
        <p:spPr>
          <a:xfrm>
            <a:off x="1114663" y="4996080"/>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1D2605C0-2B1F-4923-809C-5AD2D8621837}"/>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74ECB3C0-26DD-4867-B102-453B5C3E28D9}"/>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3BF5E8A0-3C18-42E7-A886-31E11C2AA72B}"/>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967AEB3-7922-4BD8-88B3-95B24791D1F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029C409-0A13-4592-A89D-3928956F361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 name="TipText">
              <a:extLst>
                <a:ext uri="{FF2B5EF4-FFF2-40B4-BE49-F238E27FC236}">
                  <a16:creationId xmlns:a16="http://schemas.microsoft.com/office/drawing/2014/main" id="{DBFC5A6C-1865-4A23-9C5B-F22284B88B3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5CA86F41-6607-4B46-BD19-7BA940B7A5C4}"/>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31886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4A8B1DE2-7E37-4F6C-A1A8-792C1AA63147}" type="slidenum">
              <a:rPr lang="zh-CN" altLang="en-US" smtClean="0"/>
              <a:pPr/>
              <a:t>3</a:t>
            </a:fld>
            <a:endParaRPr lang="zh-CN" altLang="en-US"/>
          </a:p>
        </p:txBody>
      </p:sp>
      <p:sp>
        <p:nvSpPr>
          <p:cNvPr id="28674" name="Rectangle 2"/>
          <p:cNvSpPr>
            <a:spLocks noGrp="1" noChangeArrowheads="1"/>
          </p:cNvSpPr>
          <p:nvPr>
            <p:ph type="title"/>
          </p:nvPr>
        </p:nvSpPr>
        <p:spPr>
          <a:xfrm>
            <a:off x="658019" y="241300"/>
            <a:ext cx="7620000" cy="711200"/>
          </a:xfrm>
        </p:spPr>
        <p:txBody>
          <a:bodyPr>
            <a:normAutofit/>
          </a:bodyPr>
          <a:lstStyle/>
          <a:p>
            <a:pPr eaLnBrk="1" hangingPunct="1"/>
            <a:r>
              <a:rPr lang="en-US" altLang="zh-CN" dirty="0">
                <a:ea typeface="宋体" panose="02010600030101010101" pitchFamily="2" charset="-122"/>
              </a:rPr>
              <a:t>I/O Software Layers</a:t>
            </a:r>
          </a:p>
        </p:txBody>
      </p:sp>
      <p:sp>
        <p:nvSpPr>
          <p:cNvPr id="28675" name="Rectangle 3"/>
          <p:cNvSpPr>
            <a:spLocks noGrp="1" noChangeArrowheads="1"/>
          </p:cNvSpPr>
          <p:nvPr>
            <p:ph idx="1"/>
          </p:nvPr>
        </p:nvSpPr>
        <p:spPr>
          <a:xfrm>
            <a:off x="686595" y="5467350"/>
            <a:ext cx="8029575" cy="628650"/>
          </a:xfrm>
        </p:spPr>
        <p:txBody>
          <a:bodyPr>
            <a:normAutofit/>
          </a:bodyPr>
          <a:lstStyle/>
          <a:p>
            <a:pPr eaLnBrk="1" hangingPunct="1">
              <a:buFontTx/>
              <a:buNone/>
            </a:pPr>
            <a:r>
              <a:rPr lang="zh-CN" altLang="en-US">
                <a:ea typeface="宋体" panose="02010600030101010101" pitchFamily="2" charset="-122"/>
              </a:rPr>
              <a:t>   </a:t>
            </a:r>
            <a:r>
              <a:rPr lang="en-US" altLang="zh-CN">
                <a:ea typeface="宋体" panose="02010600030101010101" pitchFamily="2" charset="-122"/>
              </a:rPr>
              <a:t>Layers of the I/O system and the main functions of each layer</a:t>
            </a:r>
            <a:endParaRPr lang="en-US" altLang="zh-CN" sz="2400">
              <a:ea typeface="宋体" panose="02010600030101010101" pitchFamily="2" charset="-122"/>
            </a:endParaRPr>
          </a:p>
        </p:txBody>
      </p:sp>
      <p:pic>
        <p:nvPicPr>
          <p:cNvPr id="28676" name="Picture 5" descr="C:\B\b4\JPG\foo\5-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 y="1052513"/>
            <a:ext cx="914400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78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C958AE-983D-4021-B6BE-EC0804C513E1}"/>
              </a:ext>
            </a:extLst>
          </p:cNvPr>
          <p:cNvSpPr txBox="1"/>
          <p:nvPr>
            <p:custDataLst>
              <p:tags r:id="rId2"/>
            </p:custDataLst>
          </p:nvPr>
        </p:nvSpPr>
        <p:spPr>
          <a:xfrm>
            <a:off x="685800" y="634999"/>
            <a:ext cx="7807569" cy="3656445"/>
          </a:xfrm>
          <a:prstGeom prst="rect">
            <a:avLst/>
          </a:prstGeom>
          <a:noFill/>
        </p:spPr>
        <p:txBody>
          <a:bodyPr vert="horz" wrap="square"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file occupies 10 disk blocks. Now read the file blocks one by one into the main memory buffer and send it to the user area for analysis. Suppose that the size of a buffer is the same as that of a disk block, the time to read a disk block into the kernel buffer is 100 μ s, the time to transfer the data from the kernel buffer to the user buffer is 50 μ s, and the time for CPU to analyze a piece of data is 50 μ S. The time for reading and analyzing the file for system with single kernel buffer and double kernel buffer is respectively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5" name="文本框 4">
            <a:extLst>
              <a:ext uri="{FF2B5EF4-FFF2-40B4-BE49-F238E27FC236}">
                <a16:creationId xmlns:a16="http://schemas.microsoft.com/office/drawing/2014/main" id="{EC62BB87-1894-4369-A2E9-1F4F73100800}"/>
              </a:ext>
            </a:extLst>
          </p:cNvPr>
          <p:cNvSpPr txBox="1"/>
          <p:nvPr>
            <p:custDataLst>
              <p:tags r:id="rId3"/>
            </p:custDataLst>
          </p:nvPr>
        </p:nvSpPr>
        <p:spPr>
          <a:xfrm>
            <a:off x="1829117" y="4043361"/>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1500µs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1000µs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09A662E8-E0ED-463F-AB08-2467E73C2A1F}"/>
              </a:ext>
            </a:extLst>
          </p:cNvPr>
          <p:cNvSpPr txBox="1"/>
          <p:nvPr>
            <p:custDataLst>
              <p:tags r:id="rId4"/>
            </p:custDataLst>
          </p:nvPr>
        </p:nvSpPr>
        <p:spPr>
          <a:xfrm>
            <a:off x="1829117" y="4749941"/>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1550µs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1100µs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A7704705-389D-4000-9BEF-1875FC98D9EB}"/>
              </a:ext>
            </a:extLst>
          </p:cNvPr>
          <p:cNvSpPr txBox="1"/>
          <p:nvPr>
            <p:custDataLst>
              <p:tags r:id="rId5"/>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1550µs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1550µs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455E7E67-C178-4049-8676-A0F710AB43C9}"/>
              </a:ext>
            </a:extLst>
          </p:cNvPr>
          <p:cNvSpPr txBox="1"/>
          <p:nvPr>
            <p:custDataLst>
              <p:tags r:id="rId6"/>
            </p:custDataLst>
          </p:nvPr>
        </p:nvSpPr>
        <p:spPr>
          <a:xfrm>
            <a:off x="1829117" y="606439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2000µs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2000µs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8F0F1CA2-A1CA-4990-957D-BEC10BA24C3A}"/>
              </a:ext>
            </a:extLst>
          </p:cNvPr>
          <p:cNvSpPr>
            <a:spLocks noChangeAspect="1"/>
          </p:cNvSpPr>
          <p:nvPr>
            <p:custDataLst>
              <p:tags r:id="rId7"/>
            </p:custDataLst>
          </p:nvPr>
        </p:nvSpPr>
        <p:spPr>
          <a:xfrm>
            <a:off x="1114663" y="4107654"/>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25E56FCB-29EE-4506-ADC5-8EB16FF854C4}"/>
              </a:ext>
            </a:extLst>
          </p:cNvPr>
          <p:cNvSpPr>
            <a:spLocks noChangeAspect="1"/>
          </p:cNvSpPr>
          <p:nvPr>
            <p:custDataLst>
              <p:tags r:id="rId8"/>
            </p:custDataLst>
          </p:nvPr>
        </p:nvSpPr>
        <p:spPr>
          <a:xfrm>
            <a:off x="1114663" y="4809044"/>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7DBF7234-8141-4AA9-ADD3-8CD9827FA6F2}"/>
              </a:ext>
            </a:extLst>
          </p:cNvPr>
          <p:cNvSpPr>
            <a:spLocks noChangeAspect="1"/>
          </p:cNvSpPr>
          <p:nvPr>
            <p:custDataLst>
              <p:tags r:id="rId9"/>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378588E-4051-4535-B683-4CBBD34FCCC0}"/>
              </a:ext>
            </a:extLst>
          </p:cNvPr>
          <p:cNvSpPr>
            <a:spLocks noChangeAspect="1"/>
          </p:cNvSpPr>
          <p:nvPr>
            <p:custDataLst>
              <p:tags r:id="rId10"/>
            </p:custDataLst>
          </p:nvPr>
        </p:nvSpPr>
        <p:spPr>
          <a:xfrm>
            <a:off x="1114663" y="612868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AEAA59B-B453-4581-AA40-47C8ADAD62E4}"/>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FB642C4F-1563-4C67-AE20-A52071DEA610}"/>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06F3AA1B-5717-4D86-A4C2-1C62380E2C82}"/>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0209DB6B-A087-44DA-A7E9-5A9DA70ABBE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BBA67493-1300-4EFB-9F2C-A472D8B2DE12}"/>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4A67D777-31B7-4555-8246-A0F9CF74EE3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6876874-3514-4C93-BC59-3E31ABEF24A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1201741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265DBC-CC54-4818-8307-B9F241889C91}"/>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of the following algorithm is used for disk scheduling</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5" name="文本框 4">
            <a:extLst>
              <a:ext uri="{FF2B5EF4-FFF2-40B4-BE49-F238E27FC236}">
                <a16:creationId xmlns:a16="http://schemas.microsoft.com/office/drawing/2014/main" id="{9BEDB1ED-3DB5-4D94-B318-8B56B6F5BC53}"/>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Round-robin method</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12041760-8ABF-4EA5-919C-126DE79C48A9}"/>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LRU</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73F9C385-4E43-4B3B-BCDF-3B772EF6415B}"/>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Shortest seeking time first algorithm</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36C3F6FB-87EC-4BD5-BDC1-53DE2E60B036}"/>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High priority first algorithm</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70E8040F-4D1C-4DBB-915C-5947E617D36A}"/>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98BBF11-555E-4E3E-9B6C-BCC32E940EA1}"/>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B52BF663-2035-47D6-9F1D-1C6157616576}"/>
              </a:ext>
            </a:extLst>
          </p:cNvPr>
          <p:cNvSpPr>
            <a:spLocks noChangeAspect="1"/>
          </p:cNvSpPr>
          <p:nvPr>
            <p:custDataLst>
              <p:tags r:id="rId9"/>
            </p:custDataLst>
          </p:nvPr>
        </p:nvSpPr>
        <p:spPr>
          <a:xfrm>
            <a:off x="1114663"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920BC912-9C5A-4436-9314-5B8F794B693A}"/>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24E82DE0-C999-4142-9DC8-B3F6ADE7A1C0}"/>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E284A631-41E8-4888-9606-B4F8864BA50E}"/>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D6239A50-C9DD-45DE-9BB4-987EEF0A3D3F}"/>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002B692E-0428-4543-86F3-D21F344FCD6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E7335A33-BA80-4E17-9401-1C77B8FDAA7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56354909-7B92-474F-968A-3023B2C16A2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134B33B-6649-4364-8B09-37BF1D2DFAD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431886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0B7113-B4E0-4BEF-B83B-D61FC6A46AD9}"/>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speed of a disk is 7200r / min, each track has 160 sectors, and each sector is 512B. Under the ideal situation, the data transmission rate is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5" name="文本框 4">
            <a:extLst>
              <a:ext uri="{FF2B5EF4-FFF2-40B4-BE49-F238E27FC236}">
                <a16:creationId xmlns:a16="http://schemas.microsoft.com/office/drawing/2014/main" id="{8BD5AF90-2A5F-4929-AB35-80F1BD93A208}"/>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7200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160KB/s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70BB77DE-9A42-4368-B0D1-EFD86BCA153C}"/>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7200KB/s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0E9F6BB5-CC7D-4733-A957-BF9CBAA8466E}"/>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9600KB/s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B1100D6A-AF37-4A07-832A-89123C658134}"/>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19200KB/s</a:t>
            </a:r>
          </a:p>
        </p:txBody>
      </p:sp>
      <p:sp>
        <p:nvSpPr>
          <p:cNvPr id="9" name="椭圆 8">
            <a:extLst>
              <a:ext uri="{FF2B5EF4-FFF2-40B4-BE49-F238E27FC236}">
                <a16:creationId xmlns:a16="http://schemas.microsoft.com/office/drawing/2014/main" id="{B9522DA5-B6AC-4C68-BF0C-7A9371807B23}"/>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CBEF529-C5BA-40AC-B2E5-6FA96157B413}"/>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1BD9436-30CD-4EE2-B8F3-C015E4696F91}"/>
              </a:ext>
            </a:extLst>
          </p:cNvPr>
          <p:cNvSpPr>
            <a:spLocks noChangeAspect="1"/>
          </p:cNvSpPr>
          <p:nvPr>
            <p:custDataLst>
              <p:tags r:id="rId9"/>
            </p:custDataLst>
          </p:nvPr>
        </p:nvSpPr>
        <p:spPr>
          <a:xfrm>
            <a:off x="1114663"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DDF155D-7ED5-42E0-B833-DF9170D549FA}"/>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2E48AFD0-B6F9-49AA-8D36-EDEFED8BB4B6}"/>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8B5F08E8-16C6-4A68-8077-7BC64A0342F4}"/>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EA9D07BB-80A2-4C33-97B6-76BA4D6DF81C}"/>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847B0C38-08FF-48A0-9720-7A21160EEA39}"/>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5F14D808-50CF-4F98-BC6F-190CCD62E31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1BF9FA9E-822B-451B-98AC-FEBFAA96A57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4AA3EDF1-ABE2-4BF7-8D7A-9589D7FCFE3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671672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D91883-75CE-446B-8F7A-CEEF27E7102E}"/>
              </a:ext>
            </a:extLst>
          </p:cNvPr>
          <p:cNvSpPr txBox="1"/>
          <p:nvPr>
            <p:custDataLst>
              <p:tags r:id="rId2"/>
            </p:custDataLst>
          </p:nvPr>
        </p:nvSpPr>
        <p:spPr>
          <a:xfrm>
            <a:off x="914558" y="635000"/>
            <a:ext cx="7729979" cy="2357582"/>
          </a:xfrm>
          <a:prstGeom prst="rect">
            <a:avLst/>
          </a:prstGeom>
          <a:noFill/>
        </p:spPr>
        <p:txBody>
          <a:bodyPr vert="horz" wrap="square"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Given that the average speed of a disk is </a:t>
            </a:r>
            <a:r>
              <a:rPr lang="en-US" altLang="zh-CN" sz="20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r</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seconds per round , the average seek time is </a:t>
            </a:r>
            <a:r>
              <a:rPr lang="en-US" altLang="zh-CN" sz="20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seconds, and the number of bytes that can be stored in each track is </a:t>
            </a:r>
            <a:r>
              <a:rPr lang="en-US" altLang="zh-CN" sz="20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now write </a:t>
            </a:r>
            <a:r>
              <a:rPr lang="en-US" altLang="zh-CN" sz="20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b</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-byte data to the disk, and adopt the random seek method, all sectors of each track form a cluster, and the average access time is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5" name="文本框 4">
            <a:extLst>
              <a:ext uri="{FF2B5EF4-FFF2-40B4-BE49-F238E27FC236}">
                <a16:creationId xmlns:a16="http://schemas.microsoft.com/office/drawing/2014/main" id="{EF96D045-D673-4213-880E-0F80654D5324}"/>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b/NT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E963ED4D-7A41-49F1-93AC-2D5CF908F594}"/>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(b/N+T)r</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7C6C790D-B881-42F2-AC0F-FF468BF0E3DE}"/>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N+r</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75BDAB1E-8BF6-4B34-AC33-1F56683788B0}"/>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38504B64-6883-4049-9400-38B8965591CB}"/>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06280AE-4D20-4A3C-8190-2031ACB8DBCE}"/>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1B40B796-3B43-4939-BBDB-6088CA13BA2C}"/>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F133542-FD4E-47E1-8B11-CD489F9205CB}"/>
              </a:ext>
            </a:extLst>
          </p:cNvPr>
          <p:cNvSpPr>
            <a:spLocks noChangeAspect="1"/>
          </p:cNvSpPr>
          <p:nvPr>
            <p:custDataLst>
              <p:tags r:id="rId10"/>
            </p:custDataLst>
          </p:nvPr>
        </p:nvSpPr>
        <p:spPr>
          <a:xfrm>
            <a:off x="1114663"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BDBFF6C-EB56-4954-BE0E-FD81AEF75330}"/>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6E765448-495E-4C80-A1EC-2316E02FD998}"/>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53C2BEEC-C742-462F-A7C9-7D8ADFC7AAA7}"/>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5DB7C14D-CBBC-4529-9A92-CAAFC6672C29}"/>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5C271340-C9C5-4277-8918-ABE9DE58DA0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81C1A646-54E5-4490-B417-7C82C6A61A6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B7899ED7-1AC4-4196-BD66-EDF91B9F4DE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38380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440F3B5-D358-4687-9F9E-89706FBEF80B}" type="slidenum">
              <a:rPr lang="zh-CN" altLang="en-US" smtClean="0"/>
              <a:pPr/>
              <a:t>34</a:t>
            </a:fld>
            <a:endParaRPr lang="zh-CN" altLang="en-US"/>
          </a:p>
        </p:txBody>
      </p:sp>
      <p:sp>
        <p:nvSpPr>
          <p:cNvPr id="31746" name="Rectangle 2"/>
          <p:cNvSpPr>
            <a:spLocks noGrp="1" noChangeArrowheads="1"/>
          </p:cNvSpPr>
          <p:nvPr>
            <p:ph type="title"/>
          </p:nvPr>
        </p:nvSpPr>
        <p:spPr>
          <a:xfrm>
            <a:off x="1" y="0"/>
            <a:ext cx="9145588" cy="1403968"/>
          </a:xfrm>
        </p:spPr>
        <p:txBody>
          <a:bodyPr>
            <a:normAutofit/>
          </a:bodyPr>
          <a:lstStyle/>
          <a:p>
            <a:pPr algn="ctr" eaLnBrk="1" hangingPunct="1"/>
            <a:r>
              <a:rPr lang="en-US" altLang="zh-CN" sz="3800" b="1" dirty="0">
                <a:ea typeface="宋体" panose="02010600030101010101" pitchFamily="2" charset="-122"/>
              </a:rPr>
              <a:t>Redundant Array </a:t>
            </a:r>
            <a:r>
              <a:rPr lang="en-US" altLang="zh-CN" sz="3800" b="1">
                <a:ea typeface="宋体" panose="02010600030101010101" pitchFamily="2" charset="-122"/>
              </a:rPr>
              <a:t>of Independent </a:t>
            </a:r>
            <a:r>
              <a:rPr lang="en-US" altLang="zh-CN" sz="3800" b="1" dirty="0">
                <a:ea typeface="宋体" panose="02010600030101010101" pitchFamily="2" charset="-122"/>
              </a:rPr>
              <a:t>Disk (RAID)</a:t>
            </a:r>
          </a:p>
        </p:txBody>
      </p:sp>
      <p:pic>
        <p:nvPicPr>
          <p:cNvPr id="31748" name="Picture 6" descr="C:\B\b4\JPG\foo\5-19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4658" y="2717991"/>
            <a:ext cx="5813913" cy="363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D19A61EB-EB4A-4957-8C13-913A59B73AC9}"/>
              </a:ext>
            </a:extLst>
          </p:cNvPr>
          <p:cNvSpPr txBox="1"/>
          <p:nvPr/>
        </p:nvSpPr>
        <p:spPr>
          <a:xfrm>
            <a:off x="318407" y="1450002"/>
            <a:ext cx="8508775" cy="954107"/>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Key idea: data are distributed over the drives, to allow parallel operation.</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073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A8A24-EA32-474D-B889-4DB221E68FF6}"/>
              </a:ext>
            </a:extLst>
          </p:cNvPr>
          <p:cNvSpPr>
            <a:spLocks noGrp="1"/>
          </p:cNvSpPr>
          <p:nvPr>
            <p:ph type="title"/>
          </p:nvPr>
        </p:nvSpPr>
        <p:spPr/>
        <p:txBody>
          <a:bodyPr/>
          <a:lstStyle/>
          <a:p>
            <a:endParaRPr lang="zh-CN" altLang="en-US"/>
          </a:p>
        </p:txBody>
      </p:sp>
      <p:pic>
        <p:nvPicPr>
          <p:cNvPr id="4" name="What is RAID 0, 1, 5, &amp; 10">
            <a:hlinkClick r:id="" action="ppaction://media"/>
            <a:extLst>
              <a:ext uri="{FF2B5EF4-FFF2-40B4-BE49-F238E27FC236}">
                <a16:creationId xmlns:a16="http://schemas.microsoft.com/office/drawing/2014/main" id="{1DF533FB-F1A9-49B2-9B62-21306AA6312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90319" y="365126"/>
            <a:ext cx="7824384" cy="5867754"/>
          </a:xfrm>
        </p:spPr>
      </p:pic>
    </p:spTree>
    <p:extLst>
      <p:ext uri="{BB962C8B-B14F-4D97-AF65-F5344CB8AC3E}">
        <p14:creationId xmlns:p14="http://schemas.microsoft.com/office/powerpoint/2010/main" val="98767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5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93A5EFF-B341-4BC1-AC70-C2B72C2A373C}" type="slidenum">
              <a:rPr lang="zh-CN" altLang="en-US" smtClean="0"/>
              <a:pPr/>
              <a:t>36</a:t>
            </a:fld>
            <a:endParaRPr lang="zh-CN" altLang="en-US"/>
          </a:p>
        </p:txBody>
      </p:sp>
      <p:sp>
        <p:nvSpPr>
          <p:cNvPr id="41986" name="Rectangle 2"/>
          <p:cNvSpPr>
            <a:spLocks noGrp="1" noChangeArrowheads="1"/>
          </p:cNvSpPr>
          <p:nvPr>
            <p:ph type="title"/>
          </p:nvPr>
        </p:nvSpPr>
        <p:spPr>
          <a:xfrm>
            <a:off x="719247" y="126410"/>
            <a:ext cx="7888070" cy="1325563"/>
          </a:xfrm>
        </p:spPr>
        <p:txBody>
          <a:bodyPr>
            <a:normAutofit/>
          </a:bodyPr>
          <a:lstStyle/>
          <a:p>
            <a:pPr algn="ctr" eaLnBrk="1" hangingPunct="1"/>
            <a:r>
              <a:rPr lang="en-US" altLang="zh-CN" sz="3800" b="1" dirty="0">
                <a:ea typeface="宋体" panose="02010600030101010101" pitchFamily="2" charset="-122"/>
              </a:rPr>
              <a:t>Error Handling</a:t>
            </a:r>
          </a:p>
        </p:txBody>
      </p:sp>
      <p:sp>
        <p:nvSpPr>
          <p:cNvPr id="41987" name="Rectangle 3"/>
          <p:cNvSpPr>
            <a:spLocks noGrp="1" noChangeArrowheads="1"/>
          </p:cNvSpPr>
          <p:nvPr>
            <p:ph idx="1"/>
          </p:nvPr>
        </p:nvSpPr>
        <p:spPr>
          <a:xfrm>
            <a:off x="628759" y="5264120"/>
            <a:ext cx="8173792" cy="1192488"/>
          </a:xfrm>
        </p:spPr>
        <p:txBody>
          <a:bodyPr>
            <a:normAutofit fontScale="92500" lnSpcReduction="20000"/>
          </a:bodyPr>
          <a:lstStyle/>
          <a:p>
            <a:pPr marL="0" indent="0" eaLnBrk="1" hangingPunct="1">
              <a:lnSpc>
                <a:spcPct val="90000"/>
              </a:lnSpc>
              <a:buNone/>
            </a:pPr>
            <a:r>
              <a:rPr lang="en-US" altLang="zh-CN" sz="2200" b="1" dirty="0">
                <a:ea typeface="宋体" panose="02010600030101010101" pitchFamily="2" charset="-122"/>
              </a:rPr>
              <a:t>Two solutions: </a:t>
            </a:r>
            <a:r>
              <a:rPr lang="en-US" altLang="zh-CN" sz="2200" dirty="0">
                <a:ea typeface="宋体" panose="02010600030101010101" pitchFamily="2" charset="-122"/>
              </a:rPr>
              <a:t>Replace bad sector with spare sectors, or shift the sectors. </a:t>
            </a:r>
          </a:p>
          <a:p>
            <a:pPr marL="0" indent="0" eaLnBrk="1" hangingPunct="1">
              <a:lnSpc>
                <a:spcPct val="90000"/>
              </a:lnSpc>
              <a:buNone/>
            </a:pPr>
            <a:r>
              <a:rPr lang="en-US" altLang="zh-CN" sz="1900" dirty="0">
                <a:ea typeface="宋体" panose="02010600030101010101" pitchFamily="2" charset="-122"/>
              </a:rPr>
              <a:t>(a) A disk track with a bad sector;  </a:t>
            </a:r>
          </a:p>
          <a:p>
            <a:pPr marL="0" indent="0" eaLnBrk="1" hangingPunct="1">
              <a:lnSpc>
                <a:spcPct val="90000"/>
              </a:lnSpc>
              <a:buNone/>
            </a:pPr>
            <a:r>
              <a:rPr lang="en-US" altLang="zh-CN" sz="1900" dirty="0">
                <a:ea typeface="宋体" panose="02010600030101010101" pitchFamily="2" charset="-122"/>
              </a:rPr>
              <a:t>(b) Substituting a spare for the bad sector; </a:t>
            </a:r>
          </a:p>
          <a:p>
            <a:pPr marL="0" indent="0" eaLnBrk="1" hangingPunct="1">
              <a:lnSpc>
                <a:spcPct val="90000"/>
              </a:lnSpc>
              <a:buNone/>
            </a:pPr>
            <a:r>
              <a:rPr lang="en-US" altLang="zh-CN" sz="1900" dirty="0">
                <a:ea typeface="宋体" panose="02010600030101010101" pitchFamily="2" charset="-122"/>
              </a:rPr>
              <a:t>(c) Shifting all the sectors to bypass the bad one.</a:t>
            </a:r>
          </a:p>
        </p:txBody>
      </p:sp>
      <p:pic>
        <p:nvPicPr>
          <p:cNvPr id="41988" name="Picture 6" descr="C:\B\b4\JPG\foo\5-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905" y="2996184"/>
            <a:ext cx="6370749" cy="216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70C77D0D-7A81-45FB-9168-EAF6CD78AEA4}"/>
              </a:ext>
            </a:extLst>
          </p:cNvPr>
          <p:cNvSpPr txBox="1"/>
          <p:nvPr/>
        </p:nvSpPr>
        <p:spPr>
          <a:xfrm>
            <a:off x="566670" y="1176270"/>
            <a:ext cx="8173792" cy="1569660"/>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Why do errors always happen?</a:t>
            </a:r>
          </a:p>
          <a:p>
            <a:r>
              <a:rPr lang="en-US" altLang="zh-CN" sz="2400" dirty="0">
                <a:latin typeface="Times New Roman" panose="02020603050405020304" pitchFamily="18" charset="0"/>
                <a:cs typeface="Times New Roman" panose="02020603050405020304" pitchFamily="18" charset="0"/>
              </a:rPr>
              <a:t>As soon as manufacturing technology has improved to the point where it is possible to operate flawlessly at certain densities, disk designers will go to higher densities to increase the capacity.</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294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98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98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8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4BF415C-A9FF-48DE-AADE-50FCB4AF2D3B}" type="slidenum">
              <a:rPr lang="zh-CN" altLang="en-US" smtClean="0"/>
              <a:pPr/>
              <a:t>37</a:t>
            </a:fld>
            <a:endParaRPr lang="zh-CN" altLang="en-US"/>
          </a:p>
        </p:txBody>
      </p:sp>
      <p:sp>
        <p:nvSpPr>
          <p:cNvPr id="43010" name="Rectangle 2"/>
          <p:cNvSpPr>
            <a:spLocks noGrp="1" noChangeArrowheads="1"/>
          </p:cNvSpPr>
          <p:nvPr>
            <p:ph type="title"/>
          </p:nvPr>
        </p:nvSpPr>
        <p:spPr>
          <a:xfrm>
            <a:off x="628759" y="130457"/>
            <a:ext cx="7888070" cy="1325563"/>
          </a:xfrm>
        </p:spPr>
        <p:txBody>
          <a:bodyPr>
            <a:normAutofit/>
          </a:bodyPr>
          <a:lstStyle/>
          <a:p>
            <a:pPr algn="ctr" eaLnBrk="1" hangingPunct="1"/>
            <a:r>
              <a:rPr lang="en-US" altLang="zh-CN" sz="3800" b="1" dirty="0">
                <a:ea typeface="宋体" panose="02010600030101010101" pitchFamily="2" charset="-122"/>
              </a:rPr>
              <a:t>Stable Storage </a:t>
            </a:r>
          </a:p>
        </p:txBody>
      </p:sp>
      <p:sp>
        <p:nvSpPr>
          <p:cNvPr id="2" name="内容占位符 1"/>
          <p:cNvSpPr>
            <a:spLocks noGrp="1"/>
          </p:cNvSpPr>
          <p:nvPr>
            <p:ph idx="1"/>
          </p:nvPr>
        </p:nvSpPr>
        <p:spPr>
          <a:xfrm>
            <a:off x="628759" y="1518128"/>
            <a:ext cx="7888070" cy="4351338"/>
          </a:xfrm>
        </p:spPr>
        <p:txBody>
          <a:bodyPr>
            <a:normAutofit/>
          </a:bodyPr>
          <a:lstStyle/>
          <a:p>
            <a:pPr>
              <a:lnSpc>
                <a:spcPct val="100000"/>
              </a:lnSpc>
              <a:buFont typeface="Wingdings" panose="05000000000000000000" pitchFamily="2" charset="2"/>
              <a:buChar char="l"/>
            </a:pPr>
            <a:r>
              <a:rPr lang="en-US" altLang="zh-CN" sz="2800" dirty="0"/>
              <a:t>RAIDs  do not protect write errors laying down bad data in the first place.</a:t>
            </a:r>
          </a:p>
          <a:p>
            <a:pPr>
              <a:lnSpc>
                <a:spcPct val="100000"/>
              </a:lnSpc>
              <a:buFont typeface="Wingdings" panose="05000000000000000000" pitchFamily="2" charset="2"/>
              <a:buChar char="l"/>
            </a:pPr>
            <a:r>
              <a:rPr lang="en-US" altLang="zh-CN" sz="2800" dirty="0"/>
              <a:t>In some applications, it is essential that data never be lost or corrupted.</a:t>
            </a:r>
          </a:p>
          <a:p>
            <a:pPr>
              <a:lnSpc>
                <a:spcPct val="100000"/>
              </a:lnSpc>
              <a:buFont typeface="Wingdings" panose="05000000000000000000" pitchFamily="2" charset="2"/>
              <a:buChar char="l"/>
            </a:pPr>
            <a:r>
              <a:rPr lang="en-US" altLang="zh-CN" sz="2800" dirty="0"/>
              <a:t>Stable storage: the goal is </a:t>
            </a:r>
            <a:r>
              <a:rPr lang="en-US" altLang="zh-CN" sz="2800" dirty="0">
                <a:solidFill>
                  <a:srgbClr val="C00000"/>
                </a:solidFill>
              </a:rPr>
              <a:t>to keep the disk consistent </a:t>
            </a:r>
            <a:r>
              <a:rPr lang="en-US" altLang="zh-CN" sz="2800" dirty="0"/>
              <a:t>at all costs.</a:t>
            </a:r>
          </a:p>
          <a:p>
            <a:pPr>
              <a:lnSpc>
                <a:spcPct val="100000"/>
              </a:lnSpc>
              <a:buFont typeface="Wingdings" panose="05000000000000000000" pitchFamily="2" charset="2"/>
              <a:buChar char="l"/>
            </a:pPr>
            <a:endParaRPr lang="en-US" altLang="zh-CN" sz="2800" dirty="0"/>
          </a:p>
          <a:p>
            <a:pPr>
              <a:lnSpc>
                <a:spcPct val="100000"/>
              </a:lnSpc>
              <a:buFont typeface="Wingdings" panose="05000000000000000000" pitchFamily="2" charset="2"/>
              <a:buChar char="l"/>
            </a:pPr>
            <a:endParaRPr lang="en-US" altLang="zh-CN" sz="2800" dirty="0"/>
          </a:p>
        </p:txBody>
      </p:sp>
    </p:spTree>
    <p:extLst>
      <p:ext uri="{BB962C8B-B14F-4D97-AF65-F5344CB8AC3E}">
        <p14:creationId xmlns:p14="http://schemas.microsoft.com/office/powerpoint/2010/main" val="959741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4BF415C-A9FF-48DE-AADE-50FCB4AF2D3B}" type="slidenum">
              <a:rPr lang="zh-CN" altLang="en-US" smtClean="0"/>
              <a:pPr/>
              <a:t>38</a:t>
            </a:fld>
            <a:endParaRPr lang="zh-CN" altLang="en-US"/>
          </a:p>
        </p:txBody>
      </p:sp>
      <p:sp>
        <p:nvSpPr>
          <p:cNvPr id="43010" name="Rectangle 2"/>
          <p:cNvSpPr>
            <a:spLocks noGrp="1" noChangeArrowheads="1"/>
          </p:cNvSpPr>
          <p:nvPr>
            <p:ph type="title"/>
          </p:nvPr>
        </p:nvSpPr>
        <p:spPr>
          <a:xfrm>
            <a:off x="628759" y="130457"/>
            <a:ext cx="7888070" cy="1325563"/>
          </a:xfrm>
        </p:spPr>
        <p:txBody>
          <a:bodyPr>
            <a:normAutofit/>
          </a:bodyPr>
          <a:lstStyle/>
          <a:p>
            <a:pPr algn="ctr" eaLnBrk="1" hangingPunct="1"/>
            <a:r>
              <a:rPr lang="en-US" altLang="zh-CN" sz="3800" b="1" dirty="0">
                <a:ea typeface="宋体" panose="02010600030101010101" pitchFamily="2" charset="-122"/>
              </a:rPr>
              <a:t>Stable Writes</a:t>
            </a:r>
          </a:p>
        </p:txBody>
      </p:sp>
      <p:sp>
        <p:nvSpPr>
          <p:cNvPr id="2" name="内容占位符 1"/>
          <p:cNvSpPr>
            <a:spLocks noGrp="1"/>
          </p:cNvSpPr>
          <p:nvPr>
            <p:ph idx="1"/>
          </p:nvPr>
        </p:nvSpPr>
        <p:spPr>
          <a:xfrm>
            <a:off x="628759" y="1518128"/>
            <a:ext cx="7888070" cy="4351338"/>
          </a:xfrm>
        </p:spPr>
        <p:txBody>
          <a:bodyPr>
            <a:normAutofit/>
          </a:bodyPr>
          <a:lstStyle/>
          <a:p>
            <a:pPr marL="457200" indent="-457200">
              <a:lnSpc>
                <a:spcPct val="100000"/>
              </a:lnSpc>
              <a:buFont typeface="+mj-ea"/>
              <a:buAutoNum type="circleNumDbPlain"/>
            </a:pPr>
            <a:r>
              <a:rPr lang="en-US" altLang="zh-CN" sz="2400" dirty="0">
                <a:sym typeface="Wingdings" panose="05000000000000000000" pitchFamily="2" charset="2"/>
              </a:rPr>
              <a:t>W</a:t>
            </a:r>
            <a:r>
              <a:rPr lang="en-US" altLang="zh-CN" sz="2400" dirty="0"/>
              <a:t>rite the block on drive 1, then read it to verify. </a:t>
            </a:r>
          </a:p>
          <a:p>
            <a:pPr marL="457200" indent="-457200">
              <a:lnSpc>
                <a:spcPct val="100000"/>
              </a:lnSpc>
              <a:buFont typeface="+mj-ea"/>
              <a:buAutoNum type="circleNumDbPlain"/>
            </a:pPr>
            <a:r>
              <a:rPr lang="en-US" altLang="zh-CN" sz="2400" dirty="0"/>
              <a:t>If something wrong, write and reread again up to </a:t>
            </a:r>
            <a:r>
              <a:rPr lang="en-US" altLang="zh-CN" sz="2400" i="1" dirty="0"/>
              <a:t>n</a:t>
            </a:r>
            <a:r>
              <a:rPr lang="en-US" altLang="zh-CN" sz="2400" dirty="0"/>
              <a:t> times until they work. </a:t>
            </a:r>
          </a:p>
          <a:p>
            <a:pPr marL="457200" indent="-457200">
              <a:lnSpc>
                <a:spcPct val="100000"/>
              </a:lnSpc>
              <a:buFont typeface="+mj-ea"/>
              <a:buAutoNum type="circleNumDbPlain"/>
            </a:pPr>
            <a:r>
              <a:rPr lang="en-US" altLang="zh-CN" sz="2400" dirty="0"/>
              <a:t>After </a:t>
            </a:r>
            <a:r>
              <a:rPr lang="en-US" altLang="zh-CN" sz="2400" i="1" dirty="0"/>
              <a:t>n</a:t>
            </a:r>
            <a:r>
              <a:rPr lang="en-US" altLang="zh-CN" sz="2400" dirty="0"/>
              <a:t> consecutive failures, the block is remapped onto a spare and the operation repeated until it succeeds.</a:t>
            </a:r>
          </a:p>
          <a:p>
            <a:pPr marL="457200" indent="-457200">
              <a:lnSpc>
                <a:spcPct val="100000"/>
              </a:lnSpc>
              <a:buFont typeface="+mj-ea"/>
              <a:buAutoNum type="circleNumDbPlain"/>
            </a:pPr>
            <a:r>
              <a:rPr lang="en-US" altLang="zh-CN" sz="2400" dirty="0"/>
              <a:t> After the write to drive 1 has succeeded, the corresponding block on drive 2 is written and reread, repeatedly if need be, until it, too, finally succeeds.  </a:t>
            </a:r>
            <a:endParaRPr lang="zh-CN" altLang="en-US" sz="2400" dirty="0"/>
          </a:p>
        </p:txBody>
      </p:sp>
    </p:spTree>
    <p:extLst>
      <p:ext uri="{BB962C8B-B14F-4D97-AF65-F5344CB8AC3E}">
        <p14:creationId xmlns:p14="http://schemas.microsoft.com/office/powerpoint/2010/main" val="3357155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4BF415C-A9FF-48DE-AADE-50FCB4AF2D3B}" type="slidenum">
              <a:rPr lang="zh-CN" altLang="en-US" smtClean="0"/>
              <a:pPr/>
              <a:t>39</a:t>
            </a:fld>
            <a:endParaRPr lang="zh-CN" altLang="en-US"/>
          </a:p>
        </p:txBody>
      </p:sp>
      <p:sp>
        <p:nvSpPr>
          <p:cNvPr id="43010" name="Rectangle 2"/>
          <p:cNvSpPr>
            <a:spLocks noGrp="1" noChangeArrowheads="1"/>
          </p:cNvSpPr>
          <p:nvPr>
            <p:ph type="title"/>
          </p:nvPr>
        </p:nvSpPr>
        <p:spPr>
          <a:xfrm>
            <a:off x="628759" y="130457"/>
            <a:ext cx="7888070" cy="1325563"/>
          </a:xfrm>
        </p:spPr>
        <p:txBody>
          <a:bodyPr>
            <a:normAutofit/>
          </a:bodyPr>
          <a:lstStyle/>
          <a:p>
            <a:pPr algn="ctr" eaLnBrk="1" hangingPunct="1"/>
            <a:r>
              <a:rPr lang="en-US" altLang="zh-CN" sz="3800" b="1" dirty="0">
                <a:ea typeface="宋体" panose="02010600030101010101" pitchFamily="2" charset="-122"/>
              </a:rPr>
              <a:t>Stable Read</a:t>
            </a:r>
          </a:p>
        </p:txBody>
      </p:sp>
      <p:sp>
        <p:nvSpPr>
          <p:cNvPr id="2" name="内容占位符 1"/>
          <p:cNvSpPr>
            <a:spLocks noGrp="1"/>
          </p:cNvSpPr>
          <p:nvPr>
            <p:ph idx="1"/>
          </p:nvPr>
        </p:nvSpPr>
        <p:spPr>
          <a:xfrm>
            <a:off x="628759" y="1518128"/>
            <a:ext cx="7888070" cy="4351338"/>
          </a:xfrm>
        </p:spPr>
        <p:txBody>
          <a:bodyPr>
            <a:normAutofit/>
          </a:bodyPr>
          <a:lstStyle/>
          <a:p>
            <a:pPr marL="457200" indent="-457200">
              <a:lnSpc>
                <a:spcPct val="100000"/>
              </a:lnSpc>
              <a:buFont typeface="+mj-ea"/>
              <a:buAutoNum type="circleNumDbPlain"/>
            </a:pPr>
            <a:r>
              <a:rPr lang="en-US" altLang="zh-CN" sz="2400" dirty="0">
                <a:sym typeface="Wingdings" panose="05000000000000000000" pitchFamily="2" charset="2"/>
              </a:rPr>
              <a:t>Read</a:t>
            </a:r>
            <a:r>
              <a:rPr lang="en-US" altLang="zh-CN" sz="2400" dirty="0"/>
              <a:t> the block on drive 1, if this yields an incorrect ECC, the read is tried again, up to </a:t>
            </a:r>
            <a:r>
              <a:rPr lang="en-US" altLang="zh-CN" sz="2400" i="1" dirty="0"/>
              <a:t>n</a:t>
            </a:r>
            <a:r>
              <a:rPr lang="en-US" altLang="zh-CN" sz="2400" dirty="0"/>
              <a:t> times. </a:t>
            </a:r>
          </a:p>
          <a:p>
            <a:pPr marL="457200" indent="-457200">
              <a:lnSpc>
                <a:spcPct val="100000"/>
              </a:lnSpc>
              <a:buFont typeface="+mj-ea"/>
              <a:buAutoNum type="circleNumDbPlain"/>
            </a:pPr>
            <a:r>
              <a:rPr lang="en-US" altLang="zh-CN" sz="2400" dirty="0"/>
              <a:t>If all </a:t>
            </a:r>
            <a:r>
              <a:rPr lang="en-US" altLang="zh-CN" sz="2400" i="1" dirty="0"/>
              <a:t>n</a:t>
            </a:r>
            <a:r>
              <a:rPr lang="en-US" altLang="zh-CN" sz="2400" dirty="0"/>
              <a:t> times fail, then read from drive 2. </a:t>
            </a:r>
          </a:p>
          <a:p>
            <a:pPr marL="457200" indent="-457200">
              <a:lnSpc>
                <a:spcPct val="100000"/>
              </a:lnSpc>
              <a:buFont typeface="+mj-ea"/>
              <a:buAutoNum type="circleNumDbPlain"/>
            </a:pPr>
            <a:endParaRPr lang="en-US" altLang="zh-CN" sz="2400" dirty="0"/>
          </a:p>
          <a:p>
            <a:pPr marL="0" indent="0">
              <a:lnSpc>
                <a:spcPct val="100000"/>
              </a:lnSpc>
              <a:buNone/>
            </a:pPr>
            <a:r>
              <a:rPr lang="en-US" altLang="zh-CN" sz="2400" dirty="0"/>
              <a:t>The probability of the same block going bad on both drivers is negligible.</a:t>
            </a:r>
            <a:endParaRPr lang="zh-CN" altLang="en-US" sz="2400" dirty="0"/>
          </a:p>
        </p:txBody>
      </p:sp>
    </p:spTree>
    <p:extLst>
      <p:ext uri="{BB962C8B-B14F-4D97-AF65-F5344CB8AC3E}">
        <p14:creationId xmlns:p14="http://schemas.microsoft.com/office/powerpoint/2010/main" val="290592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User IO software</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4655" y="1335833"/>
            <a:ext cx="6347405" cy="5234973"/>
          </a:xfrm>
        </p:spPr>
      </p:pic>
      <p:sp>
        <p:nvSpPr>
          <p:cNvPr id="3" name="文本框 2">
            <a:extLst>
              <a:ext uri="{FF2B5EF4-FFF2-40B4-BE49-F238E27FC236}">
                <a16:creationId xmlns:a16="http://schemas.microsoft.com/office/drawing/2014/main" id="{5F54E0FC-48A1-4252-8789-141D027F3064}"/>
              </a:ext>
            </a:extLst>
          </p:cNvPr>
          <p:cNvSpPr txBox="1"/>
          <p:nvPr/>
        </p:nvSpPr>
        <p:spPr>
          <a:xfrm>
            <a:off x="3234978" y="2051637"/>
            <a:ext cx="3542340" cy="369332"/>
          </a:xfrm>
          <a:prstGeom prst="rect">
            <a:avLst/>
          </a:prstGeom>
          <a:noFill/>
        </p:spPr>
        <p:txBody>
          <a:bodyPr wrap="square" rtlCol="0">
            <a:spAutoFit/>
          </a:bodyPr>
          <a:lstStyle/>
          <a:p>
            <a:r>
              <a:rPr lang="en-US" altLang="zh-CN" dirty="0">
                <a:solidFill>
                  <a:srgbClr val="FF0000"/>
                </a:solidFill>
              </a:rPr>
              <a:t>Write</a:t>
            </a:r>
            <a:r>
              <a:rPr lang="zh-CN" altLang="en-US" dirty="0">
                <a:solidFill>
                  <a:srgbClr val="FF0000"/>
                </a:solidFill>
              </a:rPr>
              <a:t>（</a:t>
            </a:r>
            <a:r>
              <a:rPr lang="en-US" altLang="zh-CN" dirty="0">
                <a:solidFill>
                  <a:srgbClr val="FF0000"/>
                </a:solidFill>
              </a:rPr>
              <a:t>…</a:t>
            </a:r>
            <a:r>
              <a:rPr lang="zh-CN" altLang="en-US" dirty="0">
                <a:solidFill>
                  <a:srgbClr val="FF0000"/>
                </a:solidFill>
              </a:rPr>
              <a:t>）</a:t>
            </a:r>
            <a:r>
              <a:rPr lang="en-US" altLang="zh-CN" dirty="0">
                <a:solidFill>
                  <a:srgbClr val="FF0000"/>
                </a:solidFill>
              </a:rPr>
              <a:t>;</a:t>
            </a:r>
            <a:r>
              <a:rPr lang="en-US" altLang="zh-CN" dirty="0" err="1">
                <a:solidFill>
                  <a:srgbClr val="FF0000"/>
                </a:solidFill>
              </a:rPr>
              <a:t>printf</a:t>
            </a:r>
            <a:r>
              <a:rPr lang="en-US" altLang="zh-CN" dirty="0">
                <a:solidFill>
                  <a:srgbClr val="FF0000"/>
                </a:solidFill>
              </a:rPr>
              <a:t>(…); </a:t>
            </a:r>
            <a:r>
              <a:rPr lang="en-US" altLang="zh-CN" dirty="0" err="1">
                <a:solidFill>
                  <a:srgbClr val="FF0000"/>
                </a:solidFill>
              </a:rPr>
              <a:t>scanf</a:t>
            </a:r>
            <a:r>
              <a:rPr lang="en-US" altLang="zh-CN" dirty="0">
                <a:solidFill>
                  <a:srgbClr val="FF0000"/>
                </a:solidFill>
              </a:rPr>
              <a:t>(…); …;</a:t>
            </a:r>
            <a:endParaRPr lang="zh-CN" altLang="en-US" dirty="0">
              <a:solidFill>
                <a:srgbClr val="FF0000"/>
              </a:solidFill>
            </a:endParaRPr>
          </a:p>
        </p:txBody>
      </p:sp>
    </p:spTree>
    <p:extLst>
      <p:ext uri="{BB962C8B-B14F-4D97-AF65-F5344CB8AC3E}">
        <p14:creationId xmlns:p14="http://schemas.microsoft.com/office/powerpoint/2010/main" val="1337577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1BCD185-10A4-44CD-971A-0ED9BD70E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83" y="1303825"/>
            <a:ext cx="7497221" cy="5449060"/>
          </a:xfrm>
          <a:prstGeom prst="rect">
            <a:avLst/>
          </a:prstGeom>
        </p:spPr>
      </p:pic>
      <p:sp>
        <p:nvSpPr>
          <p:cNvPr id="9" name="Rectangle 2">
            <a:extLst>
              <a:ext uri="{FF2B5EF4-FFF2-40B4-BE49-F238E27FC236}">
                <a16:creationId xmlns:a16="http://schemas.microsoft.com/office/drawing/2014/main" id="{702C6560-BD99-4EDD-B553-3D5725756668}"/>
              </a:ext>
            </a:extLst>
          </p:cNvPr>
          <p:cNvSpPr>
            <a:spLocks noGrp="1" noChangeArrowheads="1"/>
          </p:cNvSpPr>
          <p:nvPr>
            <p:ph type="title"/>
          </p:nvPr>
        </p:nvSpPr>
        <p:spPr>
          <a:xfrm>
            <a:off x="686593" y="160825"/>
            <a:ext cx="7772400" cy="1143000"/>
          </a:xfrm>
        </p:spPr>
        <p:txBody>
          <a:bodyPr>
            <a:normAutofit/>
          </a:bodyPr>
          <a:lstStyle/>
          <a:p>
            <a:pPr algn="ctr" eaLnBrk="1" hangingPunct="1"/>
            <a:r>
              <a:rPr lang="en-US" altLang="zh-CN" sz="3800" b="1" dirty="0">
                <a:ea typeface="宋体" panose="02010600030101010101" pitchFamily="2" charset="-122"/>
              </a:rPr>
              <a:t>Clock in Computer</a:t>
            </a:r>
            <a:endParaRPr lang="zh-CN" altLang="en-US" sz="3800" b="1" dirty="0">
              <a:ea typeface="宋体" panose="02010600030101010101" pitchFamily="2" charset="-122"/>
            </a:endParaRPr>
          </a:p>
        </p:txBody>
      </p:sp>
    </p:spTree>
    <p:extLst>
      <p:ext uri="{BB962C8B-B14F-4D97-AF65-F5344CB8AC3E}">
        <p14:creationId xmlns:p14="http://schemas.microsoft.com/office/powerpoint/2010/main" val="3156828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F2DB31-15D0-475C-955C-E5ACAD15421D}"/>
              </a:ext>
            </a:extLst>
          </p:cNvPr>
          <p:cNvSpPr>
            <a:spLocks noGrp="1"/>
          </p:cNvSpPr>
          <p:nvPr>
            <p:ph type="title"/>
          </p:nvPr>
        </p:nvSpPr>
        <p:spPr/>
        <p:txBody>
          <a:bodyPr/>
          <a:lstStyle/>
          <a:p>
            <a:endParaRPr lang="zh-CN" altLang="en-US"/>
          </a:p>
        </p:txBody>
      </p:sp>
      <p:pic>
        <p:nvPicPr>
          <p:cNvPr id="4" name="How do computers keep time">
            <a:hlinkClick r:id="" action="ppaction://media"/>
            <a:extLst>
              <a:ext uri="{FF2B5EF4-FFF2-40B4-BE49-F238E27FC236}">
                <a16:creationId xmlns:a16="http://schemas.microsoft.com/office/drawing/2014/main" id="{17961041-8C83-4B64-939D-796E1F255B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215" y="503971"/>
            <a:ext cx="9083877" cy="5105374"/>
          </a:xfrm>
        </p:spPr>
      </p:pic>
    </p:spTree>
    <p:extLst>
      <p:ext uri="{BB962C8B-B14F-4D97-AF65-F5344CB8AC3E}">
        <p14:creationId xmlns:p14="http://schemas.microsoft.com/office/powerpoint/2010/main" val="25347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7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A50251C3-6010-4DC1-8C89-959BCDD76D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5FFE4A0C-4678-4215-BFF9-4FE7AC6AD7F5}" type="slidenum">
              <a:rPr lang="zh-CN" altLang="en-US" sz="1400"/>
              <a:pPr eaLnBrk="1" hangingPunct="1"/>
              <a:t>42</a:t>
            </a:fld>
            <a:endParaRPr lang="en-US" altLang="zh-CN" sz="1400"/>
          </a:p>
        </p:txBody>
      </p:sp>
      <p:sp>
        <p:nvSpPr>
          <p:cNvPr id="41987" name="Rectangle 2">
            <a:extLst>
              <a:ext uri="{FF2B5EF4-FFF2-40B4-BE49-F238E27FC236}">
                <a16:creationId xmlns:a16="http://schemas.microsoft.com/office/drawing/2014/main" id="{6271839C-2393-4142-A21D-589F000F779A}"/>
              </a:ext>
            </a:extLst>
          </p:cNvPr>
          <p:cNvSpPr>
            <a:spLocks noGrp="1" noChangeArrowheads="1"/>
          </p:cNvSpPr>
          <p:nvPr>
            <p:ph type="title"/>
          </p:nvPr>
        </p:nvSpPr>
        <p:spPr>
          <a:xfrm>
            <a:off x="654844" y="244475"/>
            <a:ext cx="7772400" cy="1143000"/>
          </a:xfrm>
        </p:spPr>
        <p:txBody>
          <a:bodyPr>
            <a:normAutofit/>
          </a:bodyPr>
          <a:lstStyle/>
          <a:p>
            <a:pPr algn="ctr" eaLnBrk="1" hangingPunct="1"/>
            <a:r>
              <a:rPr lang="en-US" altLang="zh-CN" sz="3800" b="1" dirty="0">
                <a:ea typeface="宋体" panose="02010600030101010101" pitchFamily="2" charset="-122"/>
              </a:rPr>
              <a:t>Clock Hardware</a:t>
            </a:r>
            <a:endParaRPr lang="zh-CN" altLang="en-US" sz="3800" b="1" dirty="0">
              <a:ea typeface="宋体" panose="02010600030101010101" pitchFamily="2" charset="-122"/>
            </a:endParaRPr>
          </a:p>
        </p:txBody>
      </p:sp>
      <p:sp>
        <p:nvSpPr>
          <p:cNvPr id="41988" name="Rectangle 3">
            <a:extLst>
              <a:ext uri="{FF2B5EF4-FFF2-40B4-BE49-F238E27FC236}">
                <a16:creationId xmlns:a16="http://schemas.microsoft.com/office/drawing/2014/main" id="{211D3944-DED0-4D0C-BB70-E45E8EA45212}"/>
              </a:ext>
            </a:extLst>
          </p:cNvPr>
          <p:cNvSpPr>
            <a:spLocks noGrp="1" noChangeArrowheads="1"/>
          </p:cNvSpPr>
          <p:nvPr>
            <p:ph type="body" idx="1"/>
          </p:nvPr>
        </p:nvSpPr>
        <p:spPr>
          <a:xfrm>
            <a:off x="686594" y="6056313"/>
            <a:ext cx="7772400" cy="600075"/>
          </a:xfrm>
        </p:spPr>
        <p:txBody>
          <a:bodyPr/>
          <a:lstStyle/>
          <a:p>
            <a:pPr algn="ctr" eaLnBrk="1" hangingPunct="1">
              <a:buFontTx/>
              <a:buNone/>
            </a:pPr>
            <a:r>
              <a:rPr lang="en-US" altLang="zh-CN" dirty="0">
                <a:ea typeface="宋体" panose="02010600030101010101" pitchFamily="2" charset="-122"/>
              </a:rPr>
              <a:t>A programmable clock.</a:t>
            </a:r>
            <a:endParaRPr lang="zh-CN" altLang="en-US" dirty="0">
              <a:ea typeface="宋体" panose="02010600030101010101" pitchFamily="2" charset="-122"/>
            </a:endParaRPr>
          </a:p>
        </p:txBody>
      </p:sp>
      <p:pic>
        <p:nvPicPr>
          <p:cNvPr id="41989" name="Picture 5" descr="5-31">
            <a:extLst>
              <a:ext uri="{FF2B5EF4-FFF2-40B4-BE49-F238E27FC236}">
                <a16:creationId xmlns:a16="http://schemas.microsoft.com/office/drawing/2014/main" id="{366D2C61-98FA-4F98-A6FF-1781A488F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356" y="3389060"/>
            <a:ext cx="6951178" cy="228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999FB3F5-754C-40BD-AEC2-5C7D8A2AB329}"/>
              </a:ext>
            </a:extLst>
          </p:cNvPr>
          <p:cNvSpPr txBox="1">
            <a:spLocks noChangeArrowheads="1"/>
          </p:cNvSpPr>
          <p:nvPr/>
        </p:nvSpPr>
        <p:spPr>
          <a:xfrm>
            <a:off x="597423" y="1498545"/>
            <a:ext cx="7772400" cy="2632439"/>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l"/>
            </a:pPr>
            <a:r>
              <a:rPr lang="en-US" altLang="zh-CN" dirty="0">
                <a:ea typeface="宋体" panose="02010600030101010101" pitchFamily="2" charset="-122"/>
              </a:rPr>
              <a:t> The crystal oscillator can generate a periodic signal in the range of several hundred </a:t>
            </a:r>
            <a:r>
              <a:rPr lang="en-US" altLang="zh-CN" dirty="0" err="1">
                <a:ea typeface="宋体" panose="02010600030101010101" pitchFamily="2" charset="-122"/>
              </a:rPr>
              <a:t>MHz.</a:t>
            </a:r>
            <a:r>
              <a:rPr lang="en-US" altLang="zh-CN" dirty="0">
                <a:ea typeface="宋体" panose="02010600030101010101" pitchFamily="2" charset="-122"/>
              </a:rPr>
              <a:t> </a:t>
            </a:r>
          </a:p>
          <a:p>
            <a:pPr>
              <a:buFont typeface="Wingdings" panose="05000000000000000000" pitchFamily="2" charset="2"/>
              <a:buChar char="l"/>
            </a:pPr>
            <a:r>
              <a:rPr lang="en-US" altLang="zh-CN" dirty="0">
                <a:ea typeface="宋体" panose="02010600030101010101" pitchFamily="2" charset="-122"/>
              </a:rPr>
              <a:t> Two modes: one-shot mode, and square-wave mode.</a:t>
            </a:r>
          </a:p>
          <a:p>
            <a:pPr>
              <a:buFont typeface="Wingdings" panose="05000000000000000000" pitchFamily="2" charset="2"/>
              <a:buChar char="l"/>
            </a:pPr>
            <a:r>
              <a:rPr lang="en-US" altLang="zh-CN" dirty="0">
                <a:ea typeface="宋体" panose="02010600030101010101" pitchFamily="2" charset="-122"/>
              </a:rPr>
              <a:t> Clock ticks: periodic interrupts caused by the programmable clock.</a:t>
            </a:r>
          </a:p>
          <a:p>
            <a:pPr>
              <a:buFont typeface="Wingdings" panose="05000000000000000000" pitchFamily="2" charset="2"/>
              <a:buChar char="l"/>
            </a:pPr>
            <a:endParaRPr lang="zh-CN" altLang="en-US" dirty="0">
              <a:ea typeface="宋体" panose="02010600030101010101" pitchFamily="2" charset="-122"/>
            </a:endParaRPr>
          </a:p>
        </p:txBody>
      </p:sp>
    </p:spTree>
    <p:extLst>
      <p:ext uri="{BB962C8B-B14F-4D97-AF65-F5344CB8AC3E}">
        <p14:creationId xmlns:p14="http://schemas.microsoft.com/office/powerpoint/2010/main" val="799903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DA59822E-6A69-4231-A74F-2024250F0D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F1F3F912-4D31-466C-BC1A-ABF0B856D8B5}" type="slidenum">
              <a:rPr lang="zh-CN" altLang="en-US" sz="1400"/>
              <a:pPr eaLnBrk="1" hangingPunct="1"/>
              <a:t>43</a:t>
            </a:fld>
            <a:endParaRPr lang="en-US" altLang="zh-CN" sz="1400"/>
          </a:p>
        </p:txBody>
      </p:sp>
      <p:sp>
        <p:nvSpPr>
          <p:cNvPr id="43011" name="Rectangle 2">
            <a:extLst>
              <a:ext uri="{FF2B5EF4-FFF2-40B4-BE49-F238E27FC236}">
                <a16:creationId xmlns:a16="http://schemas.microsoft.com/office/drawing/2014/main" id="{BECAB302-85BF-4DA0-8BF5-85C5A5BA61FB}"/>
              </a:ext>
            </a:extLst>
          </p:cNvPr>
          <p:cNvSpPr>
            <a:spLocks noGrp="1" noChangeArrowheads="1"/>
          </p:cNvSpPr>
          <p:nvPr>
            <p:ph type="title"/>
          </p:nvPr>
        </p:nvSpPr>
        <p:spPr>
          <a:xfrm>
            <a:off x="661127" y="136524"/>
            <a:ext cx="7888070" cy="1325563"/>
          </a:xfrm>
        </p:spPr>
        <p:txBody>
          <a:bodyPr>
            <a:normAutofit/>
          </a:bodyPr>
          <a:lstStyle/>
          <a:p>
            <a:pPr algn="ctr" eaLnBrk="1" hangingPunct="1"/>
            <a:r>
              <a:rPr lang="en-US" altLang="zh-CN" sz="3800" b="1" dirty="0">
                <a:ea typeface="宋体" panose="02010600030101010101" pitchFamily="2" charset="-122"/>
              </a:rPr>
              <a:t>Clock Software</a:t>
            </a:r>
            <a:endParaRPr lang="zh-CN" altLang="en-US" sz="3800" b="1" dirty="0">
              <a:ea typeface="宋体" panose="02010600030101010101" pitchFamily="2" charset="-122"/>
            </a:endParaRPr>
          </a:p>
        </p:txBody>
      </p:sp>
      <p:sp>
        <p:nvSpPr>
          <p:cNvPr id="43012" name="Rectangle 3">
            <a:extLst>
              <a:ext uri="{FF2B5EF4-FFF2-40B4-BE49-F238E27FC236}">
                <a16:creationId xmlns:a16="http://schemas.microsoft.com/office/drawing/2014/main" id="{D6282AB3-BD27-4011-B67A-0FB2EAD30E02}"/>
              </a:ext>
            </a:extLst>
          </p:cNvPr>
          <p:cNvSpPr>
            <a:spLocks noGrp="1" noChangeArrowheads="1"/>
          </p:cNvSpPr>
          <p:nvPr>
            <p:ph type="body" idx="1"/>
          </p:nvPr>
        </p:nvSpPr>
        <p:spPr>
          <a:xfrm>
            <a:off x="517852" y="5922133"/>
            <a:ext cx="7772400" cy="485775"/>
          </a:xfrm>
        </p:spPr>
        <p:txBody>
          <a:bodyPr>
            <a:normAutofit/>
          </a:bodyPr>
          <a:lstStyle/>
          <a:p>
            <a:pPr algn="ctr" eaLnBrk="1" hangingPunct="1">
              <a:lnSpc>
                <a:spcPct val="90000"/>
              </a:lnSpc>
              <a:buFontTx/>
              <a:buNone/>
            </a:pPr>
            <a:r>
              <a:rPr lang="en-US" altLang="zh-CN" sz="2400" dirty="0">
                <a:ea typeface="宋体" panose="02010600030101010101" pitchFamily="2" charset="-122"/>
              </a:rPr>
              <a:t>Three ways to maintain the time of day.</a:t>
            </a:r>
          </a:p>
        </p:txBody>
      </p:sp>
      <p:pic>
        <p:nvPicPr>
          <p:cNvPr id="43013" name="Picture 5" descr="5-32">
            <a:extLst>
              <a:ext uri="{FF2B5EF4-FFF2-40B4-BE49-F238E27FC236}">
                <a16:creationId xmlns:a16="http://schemas.microsoft.com/office/drawing/2014/main" id="{A833D7A5-1AE3-4040-88DE-64A1FA74F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262" y="3685921"/>
            <a:ext cx="7372958" cy="19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0DFE372B-B1FF-4D75-BFF1-C14F3F035F41}"/>
              </a:ext>
            </a:extLst>
          </p:cNvPr>
          <p:cNvSpPr txBox="1"/>
          <p:nvPr/>
        </p:nvSpPr>
        <p:spPr>
          <a:xfrm>
            <a:off x="465293" y="1462087"/>
            <a:ext cx="7926149" cy="2431435"/>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The functions of clock driver</a:t>
            </a:r>
          </a:p>
          <a:p>
            <a:pPr marL="342900" indent="-342900">
              <a:buFont typeface="Wingdings" panose="05000000000000000000" pitchFamily="2" charset="2"/>
              <a:buChar char="ü"/>
            </a:pPr>
            <a:r>
              <a:rPr lang="en-US" altLang="zh-CN" sz="2400" dirty="0">
                <a:latin typeface="Times New Roman" panose="02020603050405020304" pitchFamily="18" charset="0"/>
                <a:cs typeface="Times New Roman" panose="02020603050405020304" pitchFamily="18" charset="0"/>
              </a:rPr>
              <a:t>Maintaining the time of day.</a:t>
            </a:r>
          </a:p>
          <a:p>
            <a:pPr marL="342900" indent="-342900">
              <a:buFont typeface="Wingdings" panose="05000000000000000000" pitchFamily="2" charset="2"/>
              <a:buChar char="ü"/>
            </a:pPr>
            <a:r>
              <a:rPr lang="en-US" altLang="zh-CN" sz="2400" dirty="0">
                <a:latin typeface="Times New Roman" panose="02020603050405020304" pitchFamily="18" charset="0"/>
                <a:cs typeface="Times New Roman" panose="02020603050405020304" pitchFamily="18" charset="0"/>
              </a:rPr>
              <a:t>Preventing processes from running too long.</a:t>
            </a:r>
          </a:p>
          <a:p>
            <a:pPr marL="342900" indent="-342900">
              <a:buFont typeface="Wingdings" panose="05000000000000000000" pitchFamily="2" charset="2"/>
              <a:buChar char="ü"/>
            </a:pPr>
            <a:r>
              <a:rPr lang="en-US" altLang="zh-CN" sz="2400" dirty="0">
                <a:latin typeface="Times New Roman" panose="02020603050405020304" pitchFamily="18" charset="0"/>
                <a:cs typeface="Times New Roman" panose="02020603050405020304" pitchFamily="18" charset="0"/>
              </a:rPr>
              <a:t>Handling the alarm system calls (e.g., ACK).</a:t>
            </a:r>
          </a:p>
          <a:p>
            <a:pPr marL="342900" indent="-342900">
              <a:buFont typeface="Wingdings" panose="05000000000000000000" pitchFamily="2" charset="2"/>
              <a:buChar char="ü"/>
            </a:pPr>
            <a:r>
              <a:rPr lang="en-US" altLang="zh-CN" sz="2400" dirty="0">
                <a:latin typeface="Times New Roman" panose="02020603050405020304" pitchFamily="18" charset="0"/>
                <a:cs typeface="Times New Roman" panose="02020603050405020304" pitchFamily="18" charset="0"/>
              </a:rPr>
              <a:t>Others.</a:t>
            </a:r>
          </a:p>
          <a:p>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6829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F2773-4E02-4FC7-A487-8B6FD8E5111E}"/>
              </a:ext>
            </a:extLst>
          </p:cNvPr>
          <p:cNvSpPr txBox="1"/>
          <p:nvPr>
            <p:custDataLst>
              <p:tags r:id="rId2"/>
            </p:custDataLst>
          </p:nvPr>
        </p:nvSpPr>
        <p:spPr>
          <a:xfrm>
            <a:off x="914559" y="635000"/>
            <a:ext cx="7316470" cy="3291541"/>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 a computer system, the execution time of clock interrupt processing program is 2ms (including process switching overhead). If the clock interrupt frequency is 60Hz, what is the time ratio of CPU used for clock interrupt processing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7" name="矩形: 圆角 6">
            <a:extLst>
              <a:ext uri="{FF2B5EF4-FFF2-40B4-BE49-F238E27FC236}">
                <a16:creationId xmlns:a16="http://schemas.microsoft.com/office/drawing/2014/main" id="{F2489B58-908A-4F07-AB1E-4D9A5EC1A165}"/>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120A7211-4C14-4C56-B685-74B7C606850C}"/>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DBFAA666-24E2-4A6D-BCF9-63F831D6CB82}"/>
              </a:ext>
            </a:extLst>
          </p:cNvPr>
          <p:cNvGrpSpPr/>
          <p:nvPr>
            <p:custDataLst>
              <p:tags r:id="rId5"/>
            </p:custDataLst>
          </p:nvPr>
        </p:nvGrpSpPr>
        <p:grpSpPr>
          <a:xfrm>
            <a:off x="0" y="0"/>
            <a:ext cx="9145588" cy="635000"/>
            <a:chOff x="0" y="0"/>
            <a:chExt cx="9145588" cy="635000"/>
          </a:xfrm>
        </p:grpSpPr>
        <p:sp>
          <p:nvSpPr>
            <p:cNvPr id="8" name="TitleBackground">
              <a:extLst>
                <a:ext uri="{FF2B5EF4-FFF2-40B4-BE49-F238E27FC236}">
                  <a16:creationId xmlns:a16="http://schemas.microsoft.com/office/drawing/2014/main" id="{F1A700F5-808E-4DD0-AA84-E36C113868E4}"/>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5B1FC764-71A4-44B0-9B2B-CC3125C4CFDD}"/>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0922E53B-631F-4EC2-A1FE-09FCCA95E536}"/>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86551804-FBE1-4BC0-889C-1CB327189C9E}"/>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1F2A9243-687B-4E69-8CED-A9BCC8433177}"/>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148968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597416D-073E-4FC2-8EDB-5648A54930C2}"/>
              </a:ext>
            </a:extLst>
          </p:cNvPr>
          <p:cNvSpPr txBox="1"/>
          <p:nvPr>
            <p:custDataLst>
              <p:tags r:id="rId1"/>
            </p:custDataLst>
          </p:nvPr>
        </p:nvSpPr>
        <p:spPr>
          <a:xfrm>
            <a:off x="914559" y="635000"/>
            <a:ext cx="7316470" cy="4025323"/>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 a computer system, the execution time of clock interrupt processing program is 2ms (including process switching overhead). If the clock interrupt frequency is 60Hz, what is the time ratio of CPU used for clock interrupt processing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Answer</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60 * 2ms / 1s = 12%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435097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28E55D-7712-4FA3-B2D7-CD166ACD9CAC}"/>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Many UNIX systems use a 32-bit unsigned integer as the number of seconds from the origin of time to track time. When will these systems overflow (year) (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7A489B4E-E2DF-490A-AF0E-5750138C6F88}"/>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About 3102 years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DFD38EE4-F761-4E75-8373-29DB0C9ABDA9}"/>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About 2056 years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2CD658D7-74FB-4FCE-B5AE-913C7E898218}"/>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About 2106 years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251C71AA-D229-47DE-98F1-E8326F490C13}"/>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About 2508 years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A4F5AB98-750F-449E-B839-2CE7384A00CA}"/>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A1A0A22F-AD4E-429A-B1B2-B7D5AA89A7B8}"/>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B963FD3B-D8D9-43E1-A82F-6AEF207F0DA3}"/>
              </a:ext>
            </a:extLst>
          </p:cNvPr>
          <p:cNvSpPr>
            <a:spLocks noChangeAspect="1"/>
          </p:cNvSpPr>
          <p:nvPr>
            <p:custDataLst>
              <p:tags r:id="rId9"/>
            </p:custDataLst>
          </p:nvPr>
        </p:nvSpPr>
        <p:spPr>
          <a:xfrm>
            <a:off x="1114663"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12B88BBF-3380-4E7A-A57B-EBBB0D1943D3}"/>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212CC101-DEDF-4BFA-B245-97EDD9D8EECB}"/>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F6EF7AE-1BE4-4645-BE36-FBCB5EB27C23}"/>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020BD89A-E6C4-408C-AFD4-CF917C75A1DE}"/>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01EA3095-432E-408D-AD4D-CF75C2F0D88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2C6544DA-6516-410F-BB84-C1FD20AE120A}"/>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243DFE4D-105F-4C50-81E9-084DDDF2EB0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5BD630D3-01AE-47E9-8145-344BA9A3B8B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350759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241D1962-E9D7-4148-B572-A9FFD0FC9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75385688-CC3C-485D-91F0-3E7CCC572628}" type="slidenum">
              <a:rPr lang="zh-CN" altLang="en-US" sz="1400"/>
              <a:pPr eaLnBrk="1" hangingPunct="1"/>
              <a:t>47</a:t>
            </a:fld>
            <a:endParaRPr lang="en-US" altLang="zh-CN" sz="1400"/>
          </a:p>
        </p:txBody>
      </p:sp>
      <p:sp>
        <p:nvSpPr>
          <p:cNvPr id="49156" name="Rectangle 3">
            <a:extLst>
              <a:ext uri="{FF2B5EF4-FFF2-40B4-BE49-F238E27FC236}">
                <a16:creationId xmlns:a16="http://schemas.microsoft.com/office/drawing/2014/main" id="{D07B1B2E-457F-4040-85C3-3A00B662879B}"/>
              </a:ext>
            </a:extLst>
          </p:cNvPr>
          <p:cNvSpPr>
            <a:spLocks noGrp="1" noChangeArrowheads="1"/>
          </p:cNvSpPr>
          <p:nvPr>
            <p:ph type="body" idx="1"/>
          </p:nvPr>
        </p:nvSpPr>
        <p:spPr>
          <a:xfrm>
            <a:off x="686594" y="1266826"/>
            <a:ext cx="7772400" cy="4829175"/>
          </a:xfrm>
        </p:spPr>
        <p:txBody>
          <a:bodyPr>
            <a:normAutofit/>
          </a:bodyPr>
          <a:lstStyle/>
          <a:p>
            <a:pPr eaLnBrk="1" hangingPunct="1">
              <a:buFont typeface="Wingdings" panose="05000000000000000000" pitchFamily="2" charset="2"/>
              <a:buChar char="l"/>
            </a:pPr>
            <a:r>
              <a:rPr lang="en-US" altLang="zh-CN" sz="2800" dirty="0">
                <a:ea typeface="宋体" panose="02010600030101010101" pitchFamily="2" charset="-122"/>
              </a:rPr>
              <a:t>An interrupt is generated when a key is pressed or released. </a:t>
            </a:r>
          </a:p>
          <a:p>
            <a:pPr eaLnBrk="1" hangingPunct="1">
              <a:buFont typeface="Wingdings" panose="05000000000000000000" pitchFamily="2" charset="2"/>
              <a:buChar char="l"/>
            </a:pPr>
            <a:r>
              <a:rPr lang="en-US" altLang="zh-CN" sz="2800" dirty="0">
                <a:ea typeface="宋体" panose="02010600030101010101" pitchFamily="2" charset="-122"/>
              </a:rPr>
              <a:t>The key board driver extracts the </a:t>
            </a:r>
            <a:r>
              <a:rPr lang="en-US" altLang="zh-CN" sz="2800" dirty="0">
                <a:solidFill>
                  <a:srgbClr val="FF0000"/>
                </a:solidFill>
                <a:ea typeface="宋体" panose="02010600030101010101" pitchFamily="2" charset="-122"/>
              </a:rPr>
              <a:t>Scan code</a:t>
            </a:r>
            <a:r>
              <a:rPr lang="en-US" altLang="zh-CN" sz="2800" dirty="0">
                <a:ea typeface="宋体" panose="02010600030101010101" pitchFamily="2" charset="-122"/>
              </a:rPr>
              <a:t> from the I/O port, and translates it to ASCII code.</a:t>
            </a:r>
          </a:p>
          <a:p>
            <a:pPr eaLnBrk="1" hangingPunct="1">
              <a:buFont typeface="Wingdings" panose="05000000000000000000" pitchFamily="2" charset="2"/>
              <a:buChar char="l"/>
            </a:pPr>
            <a:r>
              <a:rPr lang="en-US" altLang="zh-CN" sz="2800" dirty="0">
                <a:ea typeface="宋体" panose="02010600030101010101" pitchFamily="2" charset="-122"/>
              </a:rPr>
              <a:t>Two modes: canonical mode, Noncanonical mode.</a:t>
            </a:r>
          </a:p>
        </p:txBody>
      </p:sp>
      <p:sp>
        <p:nvSpPr>
          <p:cNvPr id="5" name="Rectangle 2">
            <a:extLst>
              <a:ext uri="{FF2B5EF4-FFF2-40B4-BE49-F238E27FC236}">
                <a16:creationId xmlns:a16="http://schemas.microsoft.com/office/drawing/2014/main" id="{107E550A-4FD8-4AC4-A5A5-A66D16377529}"/>
              </a:ext>
            </a:extLst>
          </p:cNvPr>
          <p:cNvSpPr>
            <a:spLocks noGrp="1" noChangeArrowheads="1"/>
          </p:cNvSpPr>
          <p:nvPr>
            <p:ph type="title"/>
          </p:nvPr>
        </p:nvSpPr>
        <p:spPr>
          <a:xfrm>
            <a:off x="628759" y="115884"/>
            <a:ext cx="7888070" cy="1325563"/>
          </a:xfrm>
        </p:spPr>
        <p:txBody>
          <a:bodyPr>
            <a:normAutofit/>
          </a:bodyPr>
          <a:lstStyle/>
          <a:p>
            <a:pPr algn="ctr" eaLnBrk="1" hangingPunct="1"/>
            <a:r>
              <a:rPr lang="en-US" altLang="zh-CN" sz="3800" b="1" dirty="0">
                <a:ea typeface="宋体" panose="02010600030101010101" pitchFamily="2" charset="-122"/>
              </a:rPr>
              <a:t>Input Software: Keyboard</a:t>
            </a:r>
            <a:endParaRPr lang="zh-CN" altLang="en-US" sz="3800" b="1" dirty="0">
              <a:ea typeface="宋体" panose="02010600030101010101" pitchFamily="2" charset="-122"/>
            </a:endParaRPr>
          </a:p>
        </p:txBody>
      </p:sp>
      <p:sp>
        <p:nvSpPr>
          <p:cNvPr id="2" name="AutoShape 2" descr="https://timgsa.baidu.com/timg?image&amp;quality=80&amp;size=b9999_10000&amp;sec=1510133663136&amp;di=dc37878b284ce7d68edbd16d4b71f164&amp;imgtype=0&amp;src=http%3A%2F%2Fs3-ap-southeast-1.amazonaws.com%2Fa2.datacaciques.com%2F16%2F03%2F25%2FJ925xAuwQY537Qww%2FELsZgnECRFyApCX2.jpg">
            <a:extLst>
              <a:ext uri="{FF2B5EF4-FFF2-40B4-BE49-F238E27FC236}">
                <a16:creationId xmlns:a16="http://schemas.microsoft.com/office/drawing/2014/main" id="{AA19E075-DD7E-4707-97FA-85DE9FF96C9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https://timgsa.baidu.com/timg?image&amp;quality=80&amp;size=b9999_10000&amp;sec=1510133663136&amp;di=dc37878b284ce7d68edbd16d4b71f164&amp;imgtype=0&amp;src=http%3A%2F%2Fs3-ap-southeast-1.amazonaws.com%2Fa2.datacaciques.com%2F16%2F03%2F25%2FJ925xAuwQY537Qww%2FELsZgnECRFyApCX2.jpg">
            <a:extLst>
              <a:ext uri="{FF2B5EF4-FFF2-40B4-BE49-F238E27FC236}">
                <a16:creationId xmlns:a16="http://schemas.microsoft.com/office/drawing/2014/main" id="{9AD849EA-BC6F-4996-AC74-CEAC13168664}"/>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D4498599-9083-497F-B878-B2DE8876D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4101" y="3764732"/>
            <a:ext cx="3774935" cy="1995537"/>
          </a:xfrm>
          <a:prstGeom prst="rect">
            <a:avLst/>
          </a:prstGeom>
        </p:spPr>
      </p:pic>
      <p:sp>
        <p:nvSpPr>
          <p:cNvPr id="7" name="文本框 6">
            <a:extLst>
              <a:ext uri="{FF2B5EF4-FFF2-40B4-BE49-F238E27FC236}">
                <a16:creationId xmlns:a16="http://schemas.microsoft.com/office/drawing/2014/main" id="{199A0957-3F8F-4C85-A45F-476A99AE0E25}"/>
              </a:ext>
            </a:extLst>
          </p:cNvPr>
          <p:cNvSpPr txBox="1"/>
          <p:nvPr/>
        </p:nvSpPr>
        <p:spPr>
          <a:xfrm>
            <a:off x="5351652" y="3746837"/>
            <a:ext cx="2447840" cy="2031325"/>
          </a:xfrm>
          <a:prstGeom prst="rect">
            <a:avLst/>
          </a:prstGeom>
          <a:noFill/>
        </p:spPr>
        <p:txBody>
          <a:bodyPr wrap="square" rtlCol="0">
            <a:spAutoFit/>
          </a:bodyPr>
          <a:lstStyle/>
          <a:p>
            <a:r>
              <a:rPr lang="en-US" altLang="zh-CN" dirty="0"/>
              <a:t>GET_KEY: MOV AH,1</a:t>
            </a:r>
          </a:p>
          <a:p>
            <a:r>
              <a:rPr lang="en-US" altLang="zh-CN" dirty="0"/>
              <a:t>                INT   21H</a:t>
            </a:r>
          </a:p>
          <a:p>
            <a:r>
              <a:rPr lang="en-US" altLang="zh-CN" dirty="0"/>
              <a:t>                CMP AL,’Y’</a:t>
            </a:r>
          </a:p>
          <a:p>
            <a:r>
              <a:rPr lang="en-US" altLang="zh-CN" dirty="0"/>
              <a:t>                JE YES</a:t>
            </a:r>
          </a:p>
          <a:p>
            <a:r>
              <a:rPr lang="en-US" altLang="zh-CN" dirty="0"/>
              <a:t>                CMP AL,’N’</a:t>
            </a:r>
          </a:p>
          <a:p>
            <a:r>
              <a:rPr lang="en-US" altLang="zh-CN" dirty="0"/>
              <a:t>                JE NO</a:t>
            </a:r>
          </a:p>
          <a:p>
            <a:r>
              <a:rPr lang="en-US" altLang="zh-CN" dirty="0"/>
              <a:t>                JNE GET_KEY</a:t>
            </a:r>
          </a:p>
        </p:txBody>
      </p:sp>
    </p:spTree>
    <p:extLst>
      <p:ext uri="{BB962C8B-B14F-4D97-AF65-F5344CB8AC3E}">
        <p14:creationId xmlns:p14="http://schemas.microsoft.com/office/powerpoint/2010/main" val="2165823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BC7873F3-79B8-494E-B6EF-84075296EA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D02AC2A1-E85A-425A-9958-B4AB24C7DA12}" type="slidenum">
              <a:rPr lang="zh-CN" altLang="en-US" sz="1400"/>
              <a:pPr eaLnBrk="1" hangingPunct="1"/>
              <a:t>48</a:t>
            </a:fld>
            <a:endParaRPr lang="en-US" altLang="zh-CN" sz="1400"/>
          </a:p>
        </p:txBody>
      </p:sp>
      <p:sp>
        <p:nvSpPr>
          <p:cNvPr id="47107" name="Rectangle 2">
            <a:extLst>
              <a:ext uri="{FF2B5EF4-FFF2-40B4-BE49-F238E27FC236}">
                <a16:creationId xmlns:a16="http://schemas.microsoft.com/office/drawing/2014/main" id="{59AFC8C7-D211-4658-88CC-0A5C8FAEB744}"/>
              </a:ext>
            </a:extLst>
          </p:cNvPr>
          <p:cNvSpPr>
            <a:spLocks noGrp="1" noChangeArrowheads="1"/>
          </p:cNvSpPr>
          <p:nvPr>
            <p:ph type="title"/>
          </p:nvPr>
        </p:nvSpPr>
        <p:spPr>
          <a:xfrm>
            <a:off x="628759" y="115884"/>
            <a:ext cx="7888070" cy="1325563"/>
          </a:xfrm>
        </p:spPr>
        <p:txBody>
          <a:bodyPr>
            <a:normAutofit/>
          </a:bodyPr>
          <a:lstStyle/>
          <a:p>
            <a:pPr algn="ctr" eaLnBrk="1" hangingPunct="1"/>
            <a:r>
              <a:rPr lang="en-US" altLang="zh-CN" sz="3800" b="1" dirty="0">
                <a:ea typeface="宋体" panose="02010600030101010101" pitchFamily="2" charset="-122"/>
              </a:rPr>
              <a:t>Mouse Software</a:t>
            </a:r>
            <a:endParaRPr lang="zh-CN" altLang="en-US" sz="3800" b="1" dirty="0">
              <a:ea typeface="宋体" panose="02010600030101010101" pitchFamily="2" charset="-122"/>
            </a:endParaRPr>
          </a:p>
        </p:txBody>
      </p:sp>
      <p:sp>
        <p:nvSpPr>
          <p:cNvPr id="47108" name="Rectangle 3">
            <a:extLst>
              <a:ext uri="{FF2B5EF4-FFF2-40B4-BE49-F238E27FC236}">
                <a16:creationId xmlns:a16="http://schemas.microsoft.com/office/drawing/2014/main" id="{34D368C5-D059-44DF-8D4D-A525DD2C4905}"/>
              </a:ext>
            </a:extLst>
          </p:cNvPr>
          <p:cNvSpPr>
            <a:spLocks noGrp="1" noChangeArrowheads="1"/>
          </p:cNvSpPr>
          <p:nvPr>
            <p:ph type="body" idx="1"/>
          </p:nvPr>
        </p:nvSpPr>
        <p:spPr>
          <a:xfrm>
            <a:off x="388418" y="1337967"/>
            <a:ext cx="8221508" cy="4182066"/>
          </a:xfrm>
        </p:spPr>
        <p:txBody>
          <a:bodyPr>
            <a:normAutofit/>
          </a:bodyPr>
          <a:lstStyle/>
          <a:p>
            <a:pPr eaLnBrk="1" hangingPunct="1">
              <a:lnSpc>
                <a:spcPct val="90000"/>
              </a:lnSpc>
              <a:buFont typeface="Wingdings" panose="05000000000000000000" pitchFamily="2" charset="2"/>
              <a:buChar char="l"/>
            </a:pPr>
            <a:r>
              <a:rPr lang="en-US" altLang="zh-CN" sz="2800" dirty="0">
                <a:ea typeface="宋体" panose="02010600030101010101" pitchFamily="2" charset="-122"/>
              </a:rPr>
              <a:t>Two common types: </a:t>
            </a:r>
          </a:p>
          <a:p>
            <a:pPr eaLnBrk="1" hangingPunct="1">
              <a:lnSpc>
                <a:spcPct val="90000"/>
              </a:lnSpc>
              <a:buFont typeface="Wingdings" panose="05000000000000000000" pitchFamily="2" charset="2"/>
              <a:buChar char="ü"/>
            </a:pPr>
            <a:r>
              <a:rPr lang="en-US" altLang="zh-CN" sz="2400" dirty="0">
                <a:ea typeface="宋体" panose="02010600030101010101" pitchFamily="2" charset="-122"/>
              </a:rPr>
              <a:t>Mouse with a rubber ball</a:t>
            </a:r>
          </a:p>
          <a:p>
            <a:pPr eaLnBrk="1" hangingPunct="1">
              <a:lnSpc>
                <a:spcPct val="90000"/>
              </a:lnSpc>
              <a:buFont typeface="Wingdings" panose="05000000000000000000" pitchFamily="2" charset="2"/>
              <a:buChar char="ü"/>
            </a:pPr>
            <a:r>
              <a:rPr lang="en-US" altLang="zh-CN" sz="2400" dirty="0">
                <a:ea typeface="宋体" panose="02010600030101010101" pitchFamily="2" charset="-122"/>
              </a:rPr>
              <a:t>Optical mouse </a:t>
            </a:r>
          </a:p>
          <a:p>
            <a:pPr eaLnBrk="1" hangingPunct="1">
              <a:lnSpc>
                <a:spcPct val="90000"/>
              </a:lnSpc>
              <a:buFont typeface="Wingdings" panose="05000000000000000000" pitchFamily="2" charset="2"/>
              <a:buChar char="l"/>
            </a:pPr>
            <a:endParaRPr lang="en-US" altLang="zh-CN" sz="2800" dirty="0">
              <a:ea typeface="宋体" panose="02010600030101010101" pitchFamily="2" charset="-122"/>
            </a:endParaRPr>
          </a:p>
          <a:p>
            <a:pPr eaLnBrk="1" hangingPunct="1">
              <a:lnSpc>
                <a:spcPct val="90000"/>
              </a:lnSpc>
              <a:buFont typeface="Wingdings" panose="05000000000000000000" pitchFamily="2" charset="2"/>
              <a:buChar char="l"/>
            </a:pPr>
            <a:r>
              <a:rPr lang="en-US" altLang="zh-CN" sz="2800" dirty="0">
                <a:ea typeface="宋体" panose="02010600030101010101" pitchFamily="2" charset="-122"/>
              </a:rPr>
              <a:t>When a mouse has moved a certain minimum distance or a button is depressed or released, a message is sent to the computer.</a:t>
            </a:r>
          </a:p>
          <a:p>
            <a:pPr marL="0" indent="0" eaLnBrk="1" hangingPunct="1">
              <a:lnSpc>
                <a:spcPct val="90000"/>
              </a:lnSpc>
              <a:buNone/>
            </a:pPr>
            <a:r>
              <a:rPr lang="en-US" altLang="zh-CN" sz="2800" dirty="0">
                <a:ea typeface="宋体" panose="02010600030101010101" pitchFamily="2" charset="-122"/>
              </a:rPr>
              <a:t>   (</a:t>
            </a:r>
            <a:r>
              <a:rPr lang="en-US" altLang="zh-CN" sz="2800" dirty="0" err="1">
                <a:ea typeface="宋体" panose="02010600030101010101" pitchFamily="2" charset="-122"/>
              </a:rPr>
              <a:t>Dx</a:t>
            </a:r>
            <a:r>
              <a:rPr lang="en-US" altLang="zh-CN" sz="2800" dirty="0">
                <a:ea typeface="宋体" panose="02010600030101010101" pitchFamily="2" charset="-122"/>
              </a:rPr>
              <a:t>, </a:t>
            </a:r>
            <a:r>
              <a:rPr lang="en-US" altLang="zh-CN" sz="2800" dirty="0" err="1">
                <a:ea typeface="宋体" panose="02010600030101010101" pitchFamily="2" charset="-122"/>
              </a:rPr>
              <a:t>Dy</a:t>
            </a:r>
            <a:r>
              <a:rPr lang="en-US" altLang="zh-CN" sz="2800" dirty="0">
                <a:ea typeface="宋体" panose="02010600030101010101" pitchFamily="2" charset="-122"/>
              </a:rPr>
              <a:t>, status of buttons)</a:t>
            </a:r>
          </a:p>
        </p:txBody>
      </p:sp>
      <p:pic>
        <p:nvPicPr>
          <p:cNvPr id="4" name="图片 3">
            <a:extLst>
              <a:ext uri="{FF2B5EF4-FFF2-40B4-BE49-F238E27FC236}">
                <a16:creationId xmlns:a16="http://schemas.microsoft.com/office/drawing/2014/main" id="{3E962490-1CD3-4C89-BF10-C1E7B0E60791}"/>
              </a:ext>
            </a:extLst>
          </p:cNvPr>
          <p:cNvPicPr>
            <a:picLocks noChangeAspect="1"/>
          </p:cNvPicPr>
          <p:nvPr/>
        </p:nvPicPr>
        <p:blipFill rotWithShape="1">
          <a:blip r:embed="rId2">
            <a:extLst>
              <a:ext uri="{28A0092B-C50C-407E-A947-70E740481C1C}">
                <a14:useLocalDpi xmlns:a14="http://schemas.microsoft.com/office/drawing/2010/main" val="0"/>
              </a:ext>
            </a:extLst>
          </a:blip>
          <a:srcRect l="1784" t="708" r="3767" b="10499"/>
          <a:stretch/>
        </p:blipFill>
        <p:spPr>
          <a:xfrm>
            <a:off x="4389930" y="1368943"/>
            <a:ext cx="2069142" cy="1458921"/>
          </a:xfrm>
          <a:prstGeom prst="rect">
            <a:avLst/>
          </a:prstGeom>
        </p:spPr>
      </p:pic>
      <p:pic>
        <p:nvPicPr>
          <p:cNvPr id="6" name="图片 5">
            <a:extLst>
              <a:ext uri="{FF2B5EF4-FFF2-40B4-BE49-F238E27FC236}">
                <a16:creationId xmlns:a16="http://schemas.microsoft.com/office/drawing/2014/main" id="{88706464-8CC9-4012-90F4-B8E22981A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894" y="1180173"/>
            <a:ext cx="1725191" cy="1725191"/>
          </a:xfrm>
          <a:prstGeom prst="rect">
            <a:avLst/>
          </a:prstGeom>
        </p:spPr>
      </p:pic>
    </p:spTree>
    <p:extLst>
      <p:ext uri="{BB962C8B-B14F-4D97-AF65-F5344CB8AC3E}">
        <p14:creationId xmlns:p14="http://schemas.microsoft.com/office/powerpoint/2010/main" val="3273078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a:extLst>
              <a:ext uri="{FF2B5EF4-FFF2-40B4-BE49-F238E27FC236}">
                <a16:creationId xmlns:a16="http://schemas.microsoft.com/office/drawing/2014/main" id="{05DA94E6-FCA5-400F-870B-26E2A960D3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5FC1D5C7-DC77-45C6-8653-06AEC698669C}" type="slidenum">
              <a:rPr lang="zh-CN" altLang="en-US" sz="1400"/>
              <a:pPr eaLnBrk="1" hangingPunct="1"/>
              <a:t>49</a:t>
            </a:fld>
            <a:endParaRPr lang="en-US" altLang="zh-CN" sz="1400"/>
          </a:p>
        </p:txBody>
      </p:sp>
      <p:sp>
        <p:nvSpPr>
          <p:cNvPr id="50179" name="Rectangle 2">
            <a:extLst>
              <a:ext uri="{FF2B5EF4-FFF2-40B4-BE49-F238E27FC236}">
                <a16:creationId xmlns:a16="http://schemas.microsoft.com/office/drawing/2014/main" id="{D70176DC-07A5-44A7-B666-03C306C10FE6}"/>
              </a:ext>
            </a:extLst>
          </p:cNvPr>
          <p:cNvSpPr>
            <a:spLocks noGrp="1" noChangeArrowheads="1"/>
          </p:cNvSpPr>
          <p:nvPr>
            <p:ph type="title"/>
          </p:nvPr>
        </p:nvSpPr>
        <p:spPr>
          <a:xfrm>
            <a:off x="572294" y="0"/>
            <a:ext cx="7772400" cy="1143000"/>
          </a:xfrm>
        </p:spPr>
        <p:txBody>
          <a:bodyPr>
            <a:normAutofit/>
          </a:bodyPr>
          <a:lstStyle/>
          <a:p>
            <a:pPr algn="ctr"/>
            <a:r>
              <a:rPr lang="en-US" altLang="zh-CN" sz="3800" b="1" dirty="0">
                <a:ea typeface="宋体" panose="02010600030101010101" pitchFamily="2" charset="-122"/>
              </a:rPr>
              <a:t>Output Software: GUI Windows</a:t>
            </a:r>
          </a:p>
        </p:txBody>
      </p:sp>
      <p:sp>
        <p:nvSpPr>
          <p:cNvPr id="50180" name="Rectangle 3">
            <a:extLst>
              <a:ext uri="{FF2B5EF4-FFF2-40B4-BE49-F238E27FC236}">
                <a16:creationId xmlns:a16="http://schemas.microsoft.com/office/drawing/2014/main" id="{57AAD2D4-0460-446B-9449-336092B1ACA2}"/>
              </a:ext>
            </a:extLst>
          </p:cNvPr>
          <p:cNvSpPr>
            <a:spLocks noGrp="1" noChangeArrowheads="1"/>
          </p:cNvSpPr>
          <p:nvPr>
            <p:ph type="body" idx="1"/>
          </p:nvPr>
        </p:nvSpPr>
        <p:spPr>
          <a:xfrm>
            <a:off x="0" y="6175236"/>
            <a:ext cx="9144000" cy="600075"/>
          </a:xfrm>
        </p:spPr>
        <p:txBody>
          <a:bodyPr>
            <a:normAutofit/>
          </a:bodyPr>
          <a:lstStyle/>
          <a:p>
            <a:pPr algn="ctr" eaLnBrk="1" hangingPunct="1">
              <a:buFontTx/>
              <a:buNone/>
            </a:pPr>
            <a:r>
              <a:rPr lang="en-US" altLang="zh-CN" dirty="0">
                <a:ea typeface="宋体" panose="02010600030101010101" pitchFamily="2" charset="-122"/>
              </a:rPr>
              <a:t>A sample window located at (200,100) on an XGA display.</a:t>
            </a:r>
            <a:endParaRPr lang="zh-CN" altLang="en-US" dirty="0">
              <a:ea typeface="宋体" panose="02010600030101010101" pitchFamily="2" charset="-122"/>
            </a:endParaRPr>
          </a:p>
        </p:txBody>
      </p:sp>
      <p:pic>
        <p:nvPicPr>
          <p:cNvPr id="50181" name="Picture 5" descr="5-40">
            <a:extLst>
              <a:ext uri="{FF2B5EF4-FFF2-40B4-BE49-F238E27FC236}">
                <a16:creationId xmlns:a16="http://schemas.microsoft.com/office/drawing/2014/main" id="{13426BB4-97DC-4818-95B2-D03CEEBE0E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0439" y="2268847"/>
            <a:ext cx="4700524" cy="381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EEB40113-7265-4790-AE34-B797E1CFBDAD}"/>
              </a:ext>
            </a:extLst>
          </p:cNvPr>
          <p:cNvSpPr txBox="1">
            <a:spLocks noChangeArrowheads="1"/>
          </p:cNvSpPr>
          <p:nvPr/>
        </p:nvSpPr>
        <p:spPr>
          <a:xfrm>
            <a:off x="743118" y="1143000"/>
            <a:ext cx="7931543" cy="1919835"/>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l"/>
            </a:pPr>
            <a:r>
              <a:rPr lang="en-US" altLang="zh-CN" sz="2800" dirty="0">
                <a:ea typeface="宋体" panose="02010600030101010101" pitchFamily="2" charset="-122"/>
              </a:rPr>
              <a:t>A  GUI (Graphical User Interface) has four essential elements:  Windows, Icons, Menus, and Pointing device.</a:t>
            </a:r>
            <a:endParaRPr lang="zh-CN" altLang="en-US" sz="2800" dirty="0">
              <a:ea typeface="宋体" panose="02010600030101010101" pitchFamily="2" charset="-122"/>
            </a:endParaRPr>
          </a:p>
        </p:txBody>
      </p:sp>
    </p:spTree>
    <p:extLst>
      <p:ext uri="{BB962C8B-B14F-4D97-AF65-F5344CB8AC3E}">
        <p14:creationId xmlns:p14="http://schemas.microsoft.com/office/powerpoint/2010/main" val="2522134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6C136A5-9DDC-450E-8872-6AD80F17EF54}" type="slidenum">
              <a:rPr lang="zh-CN" altLang="en-US" smtClean="0"/>
              <a:pPr/>
              <a:t>5</a:t>
            </a:fld>
            <a:endParaRPr lang="zh-CN" altLang="en-US"/>
          </a:p>
        </p:txBody>
      </p:sp>
      <p:sp>
        <p:nvSpPr>
          <p:cNvPr id="24578" name="Rectangle 2"/>
          <p:cNvSpPr>
            <a:spLocks noGrp="1" noChangeArrowheads="1"/>
          </p:cNvSpPr>
          <p:nvPr>
            <p:ph type="title"/>
          </p:nvPr>
        </p:nvSpPr>
        <p:spPr>
          <a:xfrm>
            <a:off x="127794" y="114301"/>
            <a:ext cx="8585200" cy="949325"/>
          </a:xfrm>
        </p:spPr>
        <p:txBody>
          <a:bodyPr/>
          <a:lstStyle/>
          <a:p>
            <a:pPr eaLnBrk="1" hangingPunct="1"/>
            <a:r>
              <a:rPr lang="en-US" altLang="zh-CN">
                <a:ea typeface="宋体" panose="02010600030101010101" pitchFamily="2" charset="-122"/>
              </a:rPr>
              <a:t>Device-Independent I/O Software (1)</a:t>
            </a:r>
            <a:endParaRPr lang="en-US" altLang="zh-CN" sz="4000">
              <a:ea typeface="宋体" panose="02010600030101010101" pitchFamily="2" charset="-122"/>
            </a:endParaRPr>
          </a:p>
        </p:txBody>
      </p:sp>
      <p:sp>
        <p:nvSpPr>
          <p:cNvPr id="24579" name="Rectangle 3"/>
          <p:cNvSpPr>
            <a:spLocks noGrp="1" noChangeArrowheads="1"/>
          </p:cNvSpPr>
          <p:nvPr>
            <p:ph idx="1"/>
          </p:nvPr>
        </p:nvSpPr>
        <p:spPr>
          <a:xfrm>
            <a:off x="203994" y="6098551"/>
            <a:ext cx="8712200" cy="515615"/>
          </a:xfrm>
        </p:spPr>
        <p:txBody>
          <a:bodyPr>
            <a:normAutofit/>
          </a:bodyPr>
          <a:lstStyle/>
          <a:p>
            <a:pPr algn="ctr" eaLnBrk="1" hangingPunct="1">
              <a:buFontTx/>
              <a:buNone/>
            </a:pPr>
            <a:r>
              <a:rPr lang="en-US" altLang="zh-CN" dirty="0">
                <a:ea typeface="宋体" panose="02010600030101010101" pitchFamily="2" charset="-122"/>
              </a:rPr>
              <a:t>Functions of the device-independent I/O software</a:t>
            </a:r>
            <a:endParaRPr lang="en-US" altLang="zh-CN" sz="2800" dirty="0">
              <a:ea typeface="宋体" panose="02010600030101010101" pitchFamily="2" charset="-122"/>
            </a:endParaRPr>
          </a:p>
        </p:txBody>
      </p:sp>
      <p:graphicFrame>
        <p:nvGraphicFramePr>
          <p:cNvPr id="19478" name="Group 22"/>
          <p:cNvGraphicFramePr>
            <a:graphicFrameLocks noGrp="1"/>
          </p:cNvGraphicFramePr>
          <p:nvPr>
            <p:extLst>
              <p:ext uri="{D42A27DB-BD31-4B8C-83A1-F6EECF244321}">
                <p14:modId xmlns:p14="http://schemas.microsoft.com/office/powerpoint/2010/main" val="163489065"/>
              </p:ext>
            </p:extLst>
          </p:nvPr>
        </p:nvGraphicFramePr>
        <p:xfrm>
          <a:off x="1864311" y="3052988"/>
          <a:ext cx="5615550" cy="2778990"/>
        </p:xfrm>
        <a:graphic>
          <a:graphicData uri="http://schemas.openxmlformats.org/drawingml/2006/table">
            <a:tbl>
              <a:tblPr/>
              <a:tblGrid>
                <a:gridCol w="5615550">
                  <a:extLst>
                    <a:ext uri="{9D8B030D-6E8A-4147-A177-3AD203B41FA5}">
                      <a16:colId xmlns:a16="http://schemas.microsoft.com/office/drawing/2014/main" val="20000"/>
                    </a:ext>
                  </a:extLst>
                </a:gridCol>
              </a:tblGrid>
              <a:tr h="457192">
                <a:tc>
                  <a:txBody>
                    <a:bodyPr/>
                    <a:lstStyle/>
                    <a:p>
                      <a:pPr marL="0" marR="0" lvl="0" indent="0" algn="l" defTabSz="914400" rtl="0" eaLnBrk="1" fontAlgn="base" latinLnBrk="0" hangingPunct="1">
                        <a:spcBef>
                          <a:spcPct val="20000"/>
                        </a:spcBef>
                        <a:spcAft>
                          <a:spcPct val="0"/>
                        </a:spcAft>
                        <a:buClr>
                          <a:schemeClr val="accent2"/>
                        </a:buClr>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charset="-122"/>
                          <a:cs typeface="Times New Roman" panose="02020603050405020304" pitchFamily="18" charset="0"/>
                        </a:rPr>
                        <a:t>Uniform interfacing for device drivers</a:t>
                      </a:r>
                    </a:p>
                  </a:txBody>
                  <a:tcPr marT="45716" marB="4571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192">
                <a:tc>
                  <a:txBody>
                    <a:bodyPr/>
                    <a:lstStyle/>
                    <a:p>
                      <a:pPr marL="0" marR="0" lvl="0" indent="0" algn="l" defTabSz="914400" rtl="0" eaLnBrk="1" fontAlgn="base" latinLnBrk="0" hangingPunct="1">
                        <a:spcBef>
                          <a:spcPct val="20000"/>
                        </a:spcBef>
                        <a:spcAft>
                          <a:spcPct val="0"/>
                        </a:spcAft>
                        <a:buClr>
                          <a:schemeClr val="accent2"/>
                        </a:buClr>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charset="-122"/>
                          <a:cs typeface="Times New Roman" panose="02020603050405020304" pitchFamily="18" charset="0"/>
                        </a:rPr>
                        <a:t>Buffering</a:t>
                      </a:r>
                    </a:p>
                  </a:txBody>
                  <a:tcPr marT="45716" marB="4571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192">
                <a:tc>
                  <a:txBody>
                    <a:bodyPr/>
                    <a:lstStyle/>
                    <a:p>
                      <a:pPr marL="0" marR="0" lvl="0" indent="0" algn="l" defTabSz="914400" rtl="0" eaLnBrk="1" fontAlgn="base" latinLnBrk="0" hangingPunct="1">
                        <a:spcBef>
                          <a:spcPct val="20000"/>
                        </a:spcBef>
                        <a:spcAft>
                          <a:spcPct val="0"/>
                        </a:spcAft>
                        <a:buClr>
                          <a:schemeClr val="accent2"/>
                        </a:buClr>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charset="-122"/>
                          <a:cs typeface="Times New Roman" panose="02020603050405020304" pitchFamily="18" charset="0"/>
                        </a:rPr>
                        <a:t>Error reporting</a:t>
                      </a:r>
                      <a:endParaRPr kumimoji="0" lang="en-US" altLang="zh-CN" sz="2400" b="0" i="0" u="none" strike="noStrike" cap="none" normalizeH="0" baseline="0">
                        <a:ln>
                          <a:noFill/>
                        </a:ln>
                        <a:solidFill>
                          <a:srgbClr val="3333CC"/>
                        </a:solidFill>
                        <a:effectLst/>
                        <a:latin typeface="Times New Roman" panose="02020603050405020304" pitchFamily="18" charset="0"/>
                        <a:ea typeface="宋体" charset="-122"/>
                        <a:cs typeface="Times New Roman" panose="02020603050405020304" pitchFamily="18" charset="0"/>
                      </a:endParaRPr>
                    </a:p>
                  </a:txBody>
                  <a:tcPr marT="45716" marB="4571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3707">
                <a:tc>
                  <a:txBody>
                    <a:bodyPr/>
                    <a:lstStyle/>
                    <a:p>
                      <a:pPr marL="0" marR="0" lvl="0" indent="0" algn="l" defTabSz="914400" rtl="0" eaLnBrk="1" fontAlgn="base" latinLnBrk="0" hangingPunct="1">
                        <a:spcBef>
                          <a:spcPct val="20000"/>
                        </a:spcBef>
                        <a:spcAft>
                          <a:spcPct val="0"/>
                        </a:spcAft>
                        <a:buClr>
                          <a:schemeClr val="accent2"/>
                        </a:buClr>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charset="-122"/>
                          <a:cs typeface="Times New Roman" panose="02020603050405020304" pitchFamily="18" charset="0"/>
                        </a:rPr>
                        <a:t>Allocating and releasing dedicated devices</a:t>
                      </a:r>
                      <a:endParaRPr kumimoji="0" lang="en-US" altLang="zh-CN" sz="2400" b="0" i="0" u="none" strike="noStrike" cap="none" normalizeH="0" baseline="0" dirty="0">
                        <a:ln>
                          <a:noFill/>
                        </a:ln>
                        <a:solidFill>
                          <a:srgbClr val="3333CC"/>
                        </a:solidFill>
                        <a:effectLst/>
                        <a:latin typeface="Times New Roman" panose="02020603050405020304" pitchFamily="18" charset="0"/>
                        <a:ea typeface="宋体" charset="-122"/>
                        <a:cs typeface="Times New Roman" panose="02020603050405020304" pitchFamily="18" charset="0"/>
                      </a:endParaRPr>
                    </a:p>
                  </a:txBody>
                  <a:tcPr marT="45716" marB="4571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3707">
                <a:tc>
                  <a:txBody>
                    <a:bodyPr/>
                    <a:lstStyle/>
                    <a:p>
                      <a:pPr marL="0" marR="0" lvl="0" indent="0" algn="l" defTabSz="914400" rtl="0" eaLnBrk="1" fontAlgn="base" latinLnBrk="0" hangingPunct="1">
                        <a:spcBef>
                          <a:spcPct val="20000"/>
                        </a:spcBef>
                        <a:spcAft>
                          <a:spcPct val="0"/>
                        </a:spcAft>
                        <a:buClr>
                          <a:schemeClr val="accent2"/>
                        </a:buClr>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charset="-122"/>
                          <a:cs typeface="Times New Roman" panose="02020603050405020304" pitchFamily="18" charset="0"/>
                        </a:rPr>
                        <a:t>Providing a device-independent block size</a:t>
                      </a:r>
                      <a:endParaRPr kumimoji="0" lang="en-US" altLang="zh-CN" sz="2400" b="0" i="0" u="none" strike="noStrike" cap="none" normalizeH="0" baseline="0" dirty="0">
                        <a:ln>
                          <a:noFill/>
                        </a:ln>
                        <a:solidFill>
                          <a:srgbClr val="3333CC"/>
                        </a:solidFill>
                        <a:effectLst/>
                        <a:latin typeface="Times New Roman" panose="02020603050405020304" pitchFamily="18" charset="0"/>
                        <a:ea typeface="宋体" charset="-122"/>
                        <a:cs typeface="Times New Roman" panose="02020603050405020304" pitchFamily="18" charset="0"/>
                      </a:endParaRPr>
                    </a:p>
                  </a:txBody>
                  <a:tcPr marT="45716" marB="4571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矩形 1"/>
          <p:cNvSpPr/>
          <p:nvPr/>
        </p:nvSpPr>
        <p:spPr>
          <a:xfrm>
            <a:off x="203994" y="1225520"/>
            <a:ext cx="8611532" cy="1692771"/>
          </a:xfrm>
          <a:prstGeom prst="rect">
            <a:avLst/>
          </a:prstGeom>
        </p:spPr>
        <p:txBody>
          <a:bodyPr wrap="square">
            <a:spAutoFit/>
          </a:bodyPr>
          <a:lstStyle/>
          <a:p>
            <a:pPr marL="457200" indent="-457200">
              <a:buFont typeface="Wingdings" panose="05000000000000000000" pitchFamily="2" charset="2"/>
              <a:buChar char="l"/>
            </a:pPr>
            <a:r>
              <a:rPr lang="en-US" altLang="zh-CN" sz="2600" dirty="0">
                <a:solidFill>
                  <a:srgbClr val="000000"/>
                </a:solidFill>
                <a:latin typeface="Times New Roman" panose="02020603050405020304" pitchFamily="18" charset="0"/>
                <a:cs typeface="Times New Roman" panose="02020603050405020304" pitchFamily="18" charset="0"/>
              </a:rPr>
              <a:t>The basic function of the device-independent software is to perform the </a:t>
            </a:r>
            <a:r>
              <a:rPr lang="en-US" altLang="zh-CN" sz="2600" dirty="0">
                <a:solidFill>
                  <a:srgbClr val="FF0000"/>
                </a:solidFill>
                <a:latin typeface="Times New Roman" panose="02020603050405020304" pitchFamily="18" charset="0"/>
                <a:cs typeface="Times New Roman" panose="02020603050405020304" pitchFamily="18" charset="0"/>
              </a:rPr>
              <a:t>I/O functions that are common to all devices </a:t>
            </a:r>
            <a:r>
              <a:rPr lang="en-US" altLang="zh-CN" sz="2600" dirty="0">
                <a:solidFill>
                  <a:srgbClr val="000000"/>
                </a:solidFill>
                <a:latin typeface="Times New Roman" panose="02020603050405020304" pitchFamily="18" charset="0"/>
                <a:cs typeface="Times New Roman" panose="02020603050405020304" pitchFamily="18" charset="0"/>
              </a:rPr>
              <a:t>and to provide a uniform interface to the user-level software. </a:t>
            </a:r>
            <a:endParaRPr lang="zh-CN"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8005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06E10961-0CAB-408F-8ADE-20910E0E28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205C8B7C-0C3F-4720-BE61-47DB889AFD57}" type="slidenum">
              <a:rPr lang="zh-CN" altLang="en-US" sz="1400"/>
              <a:pPr eaLnBrk="1" hangingPunct="1"/>
              <a:t>50</a:t>
            </a:fld>
            <a:endParaRPr lang="en-US" altLang="zh-CN" sz="1400"/>
          </a:p>
        </p:txBody>
      </p:sp>
      <p:sp>
        <p:nvSpPr>
          <p:cNvPr id="51203" name="Rectangle 2">
            <a:extLst>
              <a:ext uri="{FF2B5EF4-FFF2-40B4-BE49-F238E27FC236}">
                <a16:creationId xmlns:a16="http://schemas.microsoft.com/office/drawing/2014/main" id="{2E31383B-2190-401E-B595-BA807DE35C90}"/>
              </a:ext>
            </a:extLst>
          </p:cNvPr>
          <p:cNvSpPr>
            <a:spLocks noGrp="1" noChangeArrowheads="1"/>
          </p:cNvSpPr>
          <p:nvPr>
            <p:ph type="title"/>
          </p:nvPr>
        </p:nvSpPr>
        <p:spPr>
          <a:xfrm>
            <a:off x="553244" y="206376"/>
            <a:ext cx="7772400" cy="771525"/>
          </a:xfrm>
        </p:spPr>
        <p:txBody>
          <a:bodyPr>
            <a:normAutofit/>
          </a:bodyPr>
          <a:lstStyle/>
          <a:p>
            <a:pPr algn="ctr" eaLnBrk="1" hangingPunct="1"/>
            <a:r>
              <a:rPr lang="en-US" altLang="zh-CN" sz="3800" b="1" dirty="0">
                <a:ea typeface="宋体" panose="02010600030101010101" pitchFamily="2" charset="-122"/>
              </a:rPr>
              <a:t>Windows Output Software (2)</a:t>
            </a:r>
          </a:p>
        </p:txBody>
      </p:sp>
      <p:sp>
        <p:nvSpPr>
          <p:cNvPr id="51204" name="Rectangle 3">
            <a:extLst>
              <a:ext uri="{FF2B5EF4-FFF2-40B4-BE49-F238E27FC236}">
                <a16:creationId xmlns:a16="http://schemas.microsoft.com/office/drawing/2014/main" id="{E7D149AD-54B5-41DE-B79F-DCC07FEE3FA4}"/>
              </a:ext>
            </a:extLst>
          </p:cNvPr>
          <p:cNvSpPr>
            <a:spLocks noGrp="1" noChangeArrowheads="1"/>
          </p:cNvSpPr>
          <p:nvPr>
            <p:ph type="body" idx="1"/>
          </p:nvPr>
        </p:nvSpPr>
        <p:spPr>
          <a:xfrm>
            <a:off x="886619" y="6115050"/>
            <a:ext cx="7772400" cy="742950"/>
          </a:xfrm>
        </p:spPr>
        <p:txBody>
          <a:bodyPr/>
          <a:lstStyle/>
          <a:p>
            <a:pPr algn="ctr" eaLnBrk="1" hangingPunct="1">
              <a:buFontTx/>
              <a:buNone/>
            </a:pPr>
            <a:r>
              <a:rPr lang="en-US" altLang="zh-CN" dirty="0">
                <a:ea typeface="宋体" panose="02010600030101010101" pitchFamily="2" charset="-122"/>
              </a:rPr>
              <a:t>A skeleton of a Windows main program (part 1)</a:t>
            </a:r>
          </a:p>
        </p:txBody>
      </p:sp>
      <p:pic>
        <p:nvPicPr>
          <p:cNvPr id="51205" name="Picture 5">
            <a:extLst>
              <a:ext uri="{FF2B5EF4-FFF2-40B4-BE49-F238E27FC236}">
                <a16:creationId xmlns:a16="http://schemas.microsoft.com/office/drawing/2014/main" id="{E34098E6-A0A3-4317-BC4B-EF6D23F41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8848"/>
          <a:stretch>
            <a:fillRect/>
          </a:stretch>
        </p:blipFill>
        <p:spPr bwMode="auto">
          <a:xfrm>
            <a:off x="508794" y="992189"/>
            <a:ext cx="80645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332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846EDCBA-0B4B-40EF-8C54-495D987A25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7072710D-EBE2-47A9-9E5B-A13B06E6FB93}" type="slidenum">
              <a:rPr lang="zh-CN" altLang="en-US" sz="1400"/>
              <a:pPr eaLnBrk="1" hangingPunct="1"/>
              <a:t>51</a:t>
            </a:fld>
            <a:endParaRPr lang="en-US" altLang="zh-CN" sz="1400"/>
          </a:p>
        </p:txBody>
      </p:sp>
      <p:sp>
        <p:nvSpPr>
          <p:cNvPr id="52227" name="Rectangle 2">
            <a:extLst>
              <a:ext uri="{FF2B5EF4-FFF2-40B4-BE49-F238E27FC236}">
                <a16:creationId xmlns:a16="http://schemas.microsoft.com/office/drawing/2014/main" id="{2EF081B5-FA92-4E28-9692-D6B4BD6D5D0A}"/>
              </a:ext>
            </a:extLst>
          </p:cNvPr>
          <p:cNvSpPr>
            <a:spLocks noGrp="1" noChangeArrowheads="1"/>
          </p:cNvSpPr>
          <p:nvPr>
            <p:ph type="title"/>
          </p:nvPr>
        </p:nvSpPr>
        <p:spPr>
          <a:xfrm>
            <a:off x="794" y="0"/>
            <a:ext cx="9144000" cy="1143000"/>
          </a:xfrm>
        </p:spPr>
        <p:txBody>
          <a:bodyPr>
            <a:normAutofit/>
          </a:bodyPr>
          <a:lstStyle/>
          <a:p>
            <a:pPr algn="ctr" eaLnBrk="1" hangingPunct="1"/>
            <a:r>
              <a:rPr lang="en-US" altLang="zh-CN" sz="3800" b="1" dirty="0">
                <a:ea typeface="宋体" panose="02010600030101010101" pitchFamily="2" charset="-122"/>
              </a:rPr>
              <a:t>Windows Output Software (3)</a:t>
            </a:r>
          </a:p>
        </p:txBody>
      </p:sp>
      <p:sp>
        <p:nvSpPr>
          <p:cNvPr id="52228" name="Rectangle 3">
            <a:extLst>
              <a:ext uri="{FF2B5EF4-FFF2-40B4-BE49-F238E27FC236}">
                <a16:creationId xmlns:a16="http://schemas.microsoft.com/office/drawing/2014/main" id="{5F8ED540-E779-455A-9593-376AF448A2A7}"/>
              </a:ext>
            </a:extLst>
          </p:cNvPr>
          <p:cNvSpPr>
            <a:spLocks noGrp="1" noChangeArrowheads="1"/>
          </p:cNvSpPr>
          <p:nvPr>
            <p:ph type="body" idx="1"/>
          </p:nvPr>
        </p:nvSpPr>
        <p:spPr>
          <a:xfrm>
            <a:off x="677069" y="6229350"/>
            <a:ext cx="7772400" cy="628650"/>
          </a:xfrm>
        </p:spPr>
        <p:txBody>
          <a:bodyPr/>
          <a:lstStyle/>
          <a:p>
            <a:pPr algn="ctr">
              <a:buNone/>
            </a:pPr>
            <a:r>
              <a:rPr lang="en-US" altLang="zh-CN" dirty="0">
                <a:ea typeface="宋体" panose="02010600030101010101" pitchFamily="2" charset="-122"/>
              </a:rPr>
              <a:t>A skeleton of a Windows main program </a:t>
            </a:r>
            <a:r>
              <a:rPr lang="zh-CN" altLang="en-US" dirty="0">
                <a:ea typeface="宋体" panose="02010600030101010101" pitchFamily="2" charset="-122"/>
              </a:rPr>
              <a:t>(</a:t>
            </a:r>
            <a:r>
              <a:rPr lang="en-US" altLang="zh-CN" dirty="0">
                <a:ea typeface="宋体" panose="02010600030101010101" pitchFamily="2" charset="-122"/>
              </a:rPr>
              <a:t>part 2)</a:t>
            </a:r>
            <a:endParaRPr lang="zh-CN" altLang="en-US" dirty="0">
              <a:ea typeface="宋体" panose="02010600030101010101" pitchFamily="2" charset="-122"/>
            </a:endParaRPr>
          </a:p>
        </p:txBody>
      </p:sp>
      <p:pic>
        <p:nvPicPr>
          <p:cNvPr id="52229" name="Picture 5">
            <a:extLst>
              <a:ext uri="{FF2B5EF4-FFF2-40B4-BE49-F238E27FC236}">
                <a16:creationId xmlns:a16="http://schemas.microsoft.com/office/drawing/2014/main" id="{F71ADA91-2E71-45ED-994A-D80BC2967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777"/>
          <a:stretch>
            <a:fillRect/>
          </a:stretch>
        </p:blipFill>
        <p:spPr bwMode="auto">
          <a:xfrm>
            <a:off x="305594" y="1171576"/>
            <a:ext cx="8370888"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4242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090F2102-9431-46F3-A818-CC4FFC5550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1BD2D893-0D7A-4B10-98E5-9C8346F9E399}" type="slidenum">
              <a:rPr lang="zh-CN" altLang="en-US" sz="1400"/>
              <a:pPr eaLnBrk="1" hangingPunct="1"/>
              <a:t>52</a:t>
            </a:fld>
            <a:endParaRPr lang="en-US" altLang="zh-CN" sz="1400"/>
          </a:p>
        </p:txBody>
      </p:sp>
      <p:sp>
        <p:nvSpPr>
          <p:cNvPr id="53251" name="Rectangle 2">
            <a:extLst>
              <a:ext uri="{FF2B5EF4-FFF2-40B4-BE49-F238E27FC236}">
                <a16:creationId xmlns:a16="http://schemas.microsoft.com/office/drawing/2014/main" id="{B6D8E684-5A30-42C5-A405-5752571C527F}"/>
              </a:ext>
            </a:extLst>
          </p:cNvPr>
          <p:cNvSpPr>
            <a:spLocks noGrp="1" noChangeArrowheads="1"/>
          </p:cNvSpPr>
          <p:nvPr>
            <p:ph type="title"/>
          </p:nvPr>
        </p:nvSpPr>
        <p:spPr>
          <a:xfrm>
            <a:off x="609024" y="136524"/>
            <a:ext cx="7888070" cy="1325563"/>
          </a:xfrm>
        </p:spPr>
        <p:txBody>
          <a:bodyPr/>
          <a:lstStyle/>
          <a:p>
            <a:pPr algn="ctr"/>
            <a:r>
              <a:rPr lang="en-US" altLang="zh-CN" sz="3600" b="1" dirty="0">
                <a:ea typeface="宋体" panose="02010600030101010101" pitchFamily="2" charset="-122"/>
              </a:rPr>
              <a:t>Draw points, lines, rectangles</a:t>
            </a:r>
            <a:endParaRPr lang="en-US" altLang="zh-CN" dirty="0">
              <a:ea typeface="宋体" panose="02010600030101010101" pitchFamily="2" charset="-122"/>
            </a:endParaRPr>
          </a:p>
        </p:txBody>
      </p:sp>
      <p:sp>
        <p:nvSpPr>
          <p:cNvPr id="53252" name="Rectangle 3">
            <a:extLst>
              <a:ext uri="{FF2B5EF4-FFF2-40B4-BE49-F238E27FC236}">
                <a16:creationId xmlns:a16="http://schemas.microsoft.com/office/drawing/2014/main" id="{2B9B5C7F-FE9B-40DE-B230-509F9C57E0D5}"/>
              </a:ext>
            </a:extLst>
          </p:cNvPr>
          <p:cNvSpPr>
            <a:spLocks noGrp="1" noChangeArrowheads="1"/>
          </p:cNvSpPr>
          <p:nvPr>
            <p:ph type="body" idx="1"/>
          </p:nvPr>
        </p:nvSpPr>
        <p:spPr>
          <a:xfrm>
            <a:off x="473384" y="1358471"/>
            <a:ext cx="8274106" cy="1171575"/>
          </a:xfrm>
        </p:spPr>
        <p:txBody>
          <a:bodyPr/>
          <a:lstStyle/>
          <a:p>
            <a:pPr eaLnBrk="1" hangingPunct="1">
              <a:buFont typeface="Wingdings" panose="05000000000000000000" pitchFamily="2" charset="2"/>
              <a:buChar char="l"/>
            </a:pPr>
            <a:r>
              <a:rPr lang="en-US" altLang="zh-CN" dirty="0">
                <a:ea typeface="宋体" panose="02010600030101010101" pitchFamily="2" charset="-122"/>
              </a:rPr>
              <a:t>The Win32 SDK contain many APIs for GUI development.</a:t>
            </a:r>
            <a:endParaRPr lang="zh-CN" altLang="en-US" dirty="0">
              <a:ea typeface="宋体" panose="02010600030101010101" pitchFamily="2" charset="-122"/>
            </a:endParaRPr>
          </a:p>
        </p:txBody>
      </p:sp>
      <p:pic>
        <p:nvPicPr>
          <p:cNvPr id="53253" name="Picture 6" descr="5-42">
            <a:extLst>
              <a:ext uri="{FF2B5EF4-FFF2-40B4-BE49-F238E27FC236}">
                <a16:creationId xmlns:a16="http://schemas.microsoft.com/office/drawing/2014/main" id="{7CFD5162-C690-4DFB-BC74-46FA4183C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405" y="2585771"/>
            <a:ext cx="2913758" cy="291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941D3B9-2649-46D2-B761-1FFE0C09FB63}"/>
              </a:ext>
            </a:extLst>
          </p:cNvPr>
          <p:cNvSpPr txBox="1"/>
          <p:nvPr/>
        </p:nvSpPr>
        <p:spPr>
          <a:xfrm>
            <a:off x="576656" y="2684034"/>
            <a:ext cx="3912499" cy="2893100"/>
          </a:xfrm>
          <a:prstGeom prst="rect">
            <a:avLst/>
          </a:prstGeom>
          <a:noFill/>
        </p:spPr>
        <p:txBody>
          <a:bodyPr wrap="square" rtlCol="0">
            <a:spAutoFit/>
          </a:bodyPr>
          <a:lstStyle/>
          <a:p>
            <a:r>
              <a:rPr lang="en-US" altLang="zh-CN" sz="2600" dirty="0" err="1">
                <a:latin typeface="Times New Roman" panose="02020603050405020304" pitchFamily="18" charset="0"/>
                <a:cs typeface="Times New Roman" panose="02020603050405020304" pitchFamily="18" charset="0"/>
              </a:rPr>
              <a:t>hdc</a:t>
            </a:r>
            <a:r>
              <a:rPr lang="en-US" altLang="zh-CN" sz="2600" dirty="0">
                <a:latin typeface="Times New Roman" panose="02020603050405020304" pitchFamily="18" charset="0"/>
                <a:cs typeface="Times New Roman" panose="02020603050405020304" pitchFamily="18" charset="0"/>
              </a:rPr>
              <a:t>=</a:t>
            </a:r>
            <a:r>
              <a:rPr lang="en-US" altLang="zh-CN" sz="2600" dirty="0" err="1">
                <a:latin typeface="Times New Roman" panose="02020603050405020304" pitchFamily="18" charset="0"/>
                <a:cs typeface="Times New Roman" panose="02020603050405020304" pitchFamily="18" charset="0"/>
              </a:rPr>
              <a:t>GetDC</a:t>
            </a:r>
            <a:r>
              <a:rPr lang="en-US" altLang="zh-CN" sz="2600" dirty="0">
                <a:latin typeface="Times New Roman" panose="02020603050405020304" pitchFamily="18" charset="0"/>
                <a:cs typeface="Times New Roman" panose="02020603050405020304" pitchFamily="18" charset="0"/>
              </a:rPr>
              <a:t>(</a:t>
            </a:r>
            <a:r>
              <a:rPr lang="en-US" altLang="zh-CN" sz="2600" dirty="0" err="1">
                <a:latin typeface="Times New Roman" panose="02020603050405020304" pitchFamily="18" charset="0"/>
                <a:cs typeface="Times New Roman" panose="02020603050405020304" pitchFamily="18" charset="0"/>
              </a:rPr>
              <a:t>hwnd</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rPr>
              <a:t>；</a:t>
            </a:r>
            <a:endParaRPr lang="en-US" altLang="zh-CN" sz="2600" dirty="0">
              <a:latin typeface="Times New Roman" panose="02020603050405020304" pitchFamily="18" charset="0"/>
              <a:cs typeface="Times New Roman" panose="02020603050405020304" pitchFamily="18" charset="0"/>
            </a:endParaRPr>
          </a:p>
          <a:p>
            <a:r>
              <a:rPr lang="en-US" altLang="zh-CN" sz="2600" dirty="0">
                <a:latin typeface="Times New Roman" panose="02020603050405020304" pitchFamily="18" charset="0"/>
                <a:cs typeface="Times New Roman" panose="02020603050405020304" pitchFamily="18" charset="0"/>
              </a:rPr>
              <a:t>Rectangle(</a:t>
            </a:r>
            <a:r>
              <a:rPr lang="en-US" altLang="zh-CN" sz="2600" dirty="0" err="1">
                <a:latin typeface="Times New Roman" panose="02020603050405020304" pitchFamily="18" charset="0"/>
                <a:cs typeface="Times New Roman" panose="02020603050405020304" pitchFamily="18" charset="0"/>
              </a:rPr>
              <a:t>hdc</a:t>
            </a:r>
            <a:r>
              <a:rPr lang="en-US" altLang="zh-CN" sz="2600" dirty="0">
                <a:latin typeface="Times New Roman" panose="02020603050405020304" pitchFamily="18" charset="0"/>
                <a:cs typeface="Times New Roman" panose="02020603050405020304" pitchFamily="18" charset="0"/>
              </a:rPr>
              <a:t>, </a:t>
            </a:r>
            <a:r>
              <a:rPr lang="en-US" altLang="zh-CN" sz="2600" dirty="0" err="1">
                <a:latin typeface="Times New Roman" panose="02020603050405020304" pitchFamily="18" charset="0"/>
                <a:cs typeface="Times New Roman" panose="02020603050405020304" pitchFamily="18" charset="0"/>
              </a:rPr>
              <a:t>xleft</a:t>
            </a:r>
            <a:r>
              <a:rPr lang="en-US" altLang="zh-CN" sz="2600" dirty="0">
                <a:latin typeface="Times New Roman" panose="02020603050405020304" pitchFamily="18" charset="0"/>
                <a:cs typeface="Times New Roman" panose="02020603050405020304" pitchFamily="18" charset="0"/>
              </a:rPr>
              <a:t>, </a:t>
            </a:r>
            <a:r>
              <a:rPr lang="en-US" altLang="zh-CN" sz="2600" dirty="0" err="1">
                <a:latin typeface="Times New Roman" panose="02020603050405020304" pitchFamily="18" charset="0"/>
                <a:cs typeface="Times New Roman" panose="02020603050405020304" pitchFamily="18" charset="0"/>
              </a:rPr>
              <a:t>ytop</a:t>
            </a:r>
            <a:r>
              <a:rPr lang="en-US" altLang="zh-CN" sz="2600" dirty="0">
                <a:latin typeface="Times New Roman" panose="02020603050405020304" pitchFamily="18" charset="0"/>
                <a:cs typeface="Times New Roman" panose="02020603050405020304" pitchFamily="18" charset="0"/>
              </a:rPr>
              <a:t>,</a:t>
            </a:r>
          </a:p>
          <a:p>
            <a:r>
              <a:rPr lang="en-US" altLang="zh-CN" sz="2600" dirty="0" err="1">
                <a:latin typeface="Times New Roman" panose="02020603050405020304" pitchFamily="18" charset="0"/>
                <a:cs typeface="Times New Roman" panose="02020603050405020304" pitchFamily="18" charset="0"/>
              </a:rPr>
              <a:t>xright,ybottom</a:t>
            </a:r>
            <a:r>
              <a:rPr lang="en-US" altLang="zh-CN" sz="2600" dirty="0">
                <a:latin typeface="Times New Roman" panose="02020603050405020304" pitchFamily="18" charset="0"/>
                <a:cs typeface="Times New Roman" panose="02020603050405020304" pitchFamily="18" charset="0"/>
              </a:rPr>
              <a:t>);</a:t>
            </a:r>
          </a:p>
          <a:p>
            <a:r>
              <a:rPr lang="en-US" altLang="zh-CN" sz="2600" dirty="0" err="1">
                <a:latin typeface="Times New Roman" panose="02020603050405020304" pitchFamily="18" charset="0"/>
                <a:cs typeface="Times New Roman" panose="02020603050405020304" pitchFamily="18" charset="0"/>
              </a:rPr>
              <a:t>MoveToEx</a:t>
            </a:r>
            <a:r>
              <a:rPr lang="en-US" altLang="zh-CN" sz="2600" dirty="0">
                <a:latin typeface="Times New Roman" panose="02020603050405020304" pitchFamily="18" charset="0"/>
                <a:cs typeface="Times New Roman" panose="02020603050405020304" pitchFamily="18" charset="0"/>
              </a:rPr>
              <a:t>(</a:t>
            </a:r>
            <a:r>
              <a:rPr lang="en-US" altLang="zh-CN" sz="2600" dirty="0" err="1">
                <a:latin typeface="Times New Roman" panose="02020603050405020304" pitchFamily="18" charset="0"/>
                <a:cs typeface="Times New Roman" panose="02020603050405020304" pitchFamily="18" charset="0"/>
              </a:rPr>
              <a:t>hdc,x</a:t>
            </a:r>
            <a:r>
              <a:rPr lang="en-US" altLang="zh-CN" sz="2600" dirty="0">
                <a:latin typeface="Times New Roman" panose="02020603050405020304" pitchFamily="18" charset="0"/>
                <a:cs typeface="Times New Roman" panose="02020603050405020304" pitchFamily="18" charset="0"/>
              </a:rPr>
              <a:t>, y,&amp;tp);</a:t>
            </a:r>
          </a:p>
          <a:p>
            <a:r>
              <a:rPr lang="en-US" altLang="zh-CN" sz="2600" dirty="0" err="1">
                <a:latin typeface="Times New Roman" panose="02020603050405020304" pitchFamily="18" charset="0"/>
                <a:cs typeface="Times New Roman" panose="02020603050405020304" pitchFamily="18" charset="0"/>
              </a:rPr>
              <a:t>LineTo</a:t>
            </a:r>
            <a:r>
              <a:rPr lang="en-US" altLang="zh-CN" sz="2600" dirty="0">
                <a:latin typeface="Times New Roman" panose="02020603050405020304" pitchFamily="18" charset="0"/>
                <a:cs typeface="Times New Roman" panose="02020603050405020304" pitchFamily="18" charset="0"/>
              </a:rPr>
              <a:t>(</a:t>
            </a:r>
            <a:r>
              <a:rPr lang="en-US" altLang="zh-CN" sz="2600" dirty="0" err="1">
                <a:latin typeface="Times New Roman" panose="02020603050405020304" pitchFamily="18" charset="0"/>
                <a:cs typeface="Times New Roman" panose="02020603050405020304" pitchFamily="18" charset="0"/>
              </a:rPr>
              <a:t>hdc,x</a:t>
            </a:r>
            <a:r>
              <a:rPr lang="en-US" altLang="zh-CN" sz="2600" dirty="0">
                <a:latin typeface="Times New Roman" panose="02020603050405020304" pitchFamily="18" charset="0"/>
                <a:cs typeface="Times New Roman" panose="02020603050405020304" pitchFamily="18" charset="0"/>
              </a:rPr>
              <a:t>, y);</a:t>
            </a:r>
          </a:p>
          <a:p>
            <a:r>
              <a:rPr lang="en-US" altLang="zh-CN" sz="2600" dirty="0" err="1">
                <a:latin typeface="Times New Roman" panose="02020603050405020304" pitchFamily="18" charset="0"/>
                <a:cs typeface="Times New Roman" panose="02020603050405020304" pitchFamily="18" charset="0"/>
              </a:rPr>
              <a:t>SetPixel</a:t>
            </a:r>
            <a:r>
              <a:rPr lang="en-US" altLang="zh-CN" sz="2600" dirty="0">
                <a:latin typeface="Times New Roman" panose="02020603050405020304" pitchFamily="18" charset="0"/>
                <a:cs typeface="Times New Roman" panose="02020603050405020304" pitchFamily="18" charset="0"/>
              </a:rPr>
              <a:t>(</a:t>
            </a:r>
            <a:r>
              <a:rPr lang="en-US" altLang="zh-CN" sz="2600" dirty="0" err="1">
                <a:latin typeface="Times New Roman" panose="02020603050405020304" pitchFamily="18" charset="0"/>
                <a:cs typeface="Times New Roman" panose="02020603050405020304" pitchFamily="18" charset="0"/>
              </a:rPr>
              <a:t>hdc</a:t>
            </a:r>
            <a:r>
              <a:rPr lang="en-US" altLang="zh-CN" sz="2600" dirty="0">
                <a:latin typeface="Times New Roman" panose="02020603050405020304" pitchFamily="18" charset="0"/>
                <a:cs typeface="Times New Roman" panose="02020603050405020304" pitchFamily="18" charset="0"/>
              </a:rPr>
              <a:t>, x, y, color);</a:t>
            </a:r>
          </a:p>
          <a:p>
            <a:r>
              <a:rPr lang="en-US" altLang="zh-CN" sz="2600" dirty="0">
                <a:latin typeface="Times New Roman" panose="02020603050405020304" pitchFamily="18" charset="0"/>
                <a:cs typeface="Times New Roman" panose="02020603050405020304" pitchFamily="18" charset="0"/>
              </a:rPr>
              <a:t>	</a:t>
            </a:r>
            <a:endParaRPr lang="zh-CN" altLang="en-US" sz="26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B06B8EDF-75B3-4AB1-BBE8-EDAFBA214E63}"/>
              </a:ext>
            </a:extLst>
          </p:cNvPr>
          <p:cNvSpPr/>
          <p:nvPr/>
        </p:nvSpPr>
        <p:spPr>
          <a:xfrm>
            <a:off x="4175490" y="5445402"/>
            <a:ext cx="4572000" cy="646331"/>
          </a:xfrm>
          <a:prstGeom prst="rect">
            <a:avLst/>
          </a:prstGeom>
        </p:spPr>
        <p:txBody>
          <a:bodyPr>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An example rectangle drawn using Rectangle, each box represents one pixel.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2624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F886E44E-2107-4A10-9150-4743CE0685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A5361D1D-BF8B-451F-8B35-571661E5ED1A}" type="slidenum">
              <a:rPr lang="zh-CN" altLang="en-US" sz="1400"/>
              <a:pPr eaLnBrk="1" hangingPunct="1"/>
              <a:t>53</a:t>
            </a:fld>
            <a:endParaRPr lang="en-US" altLang="zh-CN" sz="1400"/>
          </a:p>
        </p:txBody>
      </p:sp>
      <p:sp>
        <p:nvSpPr>
          <p:cNvPr id="54276" name="Rectangle 3">
            <a:extLst>
              <a:ext uri="{FF2B5EF4-FFF2-40B4-BE49-F238E27FC236}">
                <a16:creationId xmlns:a16="http://schemas.microsoft.com/office/drawing/2014/main" id="{297C1F54-A24A-460A-AB73-7C486B8D7194}"/>
              </a:ext>
            </a:extLst>
          </p:cNvPr>
          <p:cNvSpPr>
            <a:spLocks noGrp="1" noChangeArrowheads="1"/>
          </p:cNvSpPr>
          <p:nvPr>
            <p:ph type="body" idx="1"/>
          </p:nvPr>
        </p:nvSpPr>
        <p:spPr>
          <a:xfrm>
            <a:off x="807968" y="1244535"/>
            <a:ext cx="6761899" cy="435104"/>
          </a:xfrm>
        </p:spPr>
        <p:txBody>
          <a:bodyPr>
            <a:normAutofit/>
          </a:bodyPr>
          <a:lstStyle/>
          <a:p>
            <a:pPr eaLnBrk="1" hangingPunct="1">
              <a:lnSpc>
                <a:spcPct val="90000"/>
              </a:lnSpc>
              <a:buFont typeface="Wingdings" panose="05000000000000000000" pitchFamily="2" charset="2"/>
              <a:buChar char="l"/>
            </a:pPr>
            <a:r>
              <a:rPr lang="en-US" altLang="zh-CN" sz="2400" dirty="0">
                <a:ea typeface="宋体" panose="02010600030101010101" pitchFamily="2" charset="-122"/>
              </a:rPr>
              <a:t> Copying bitmaps using </a:t>
            </a:r>
            <a:r>
              <a:rPr lang="en-US" altLang="zh-CN" sz="2400" dirty="0" err="1">
                <a:ea typeface="宋体" panose="02010600030101010101" pitchFamily="2" charset="-122"/>
              </a:rPr>
              <a:t>Bitblt</a:t>
            </a:r>
            <a:r>
              <a:rPr lang="en-US" altLang="zh-CN" sz="2400" dirty="0">
                <a:ea typeface="宋体" panose="02010600030101010101" pitchFamily="2" charset="-122"/>
              </a:rPr>
              <a:t>. </a:t>
            </a:r>
          </a:p>
        </p:txBody>
      </p:sp>
      <p:pic>
        <p:nvPicPr>
          <p:cNvPr id="54277" name="Picture 6" descr="5-43">
            <a:extLst>
              <a:ext uri="{FF2B5EF4-FFF2-40B4-BE49-F238E27FC236}">
                <a16:creationId xmlns:a16="http://schemas.microsoft.com/office/drawing/2014/main" id="{F5D6C0E1-8A35-4FB7-829D-3994279F64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0024" y="4460122"/>
            <a:ext cx="5518706" cy="226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D041B3F6-CD65-4AC7-AB7B-09F3CFEF362D}"/>
              </a:ext>
            </a:extLst>
          </p:cNvPr>
          <p:cNvSpPr txBox="1">
            <a:spLocks noChangeArrowheads="1"/>
          </p:cNvSpPr>
          <p:nvPr/>
        </p:nvSpPr>
        <p:spPr>
          <a:xfrm>
            <a:off x="609024" y="136524"/>
            <a:ext cx="7888070" cy="1032775"/>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600" b="1" dirty="0">
                <a:ea typeface="宋体" panose="02010600030101010101" pitchFamily="2" charset="-122"/>
              </a:rPr>
              <a:t>Bitmap</a:t>
            </a:r>
            <a:endParaRPr lang="en-US" altLang="zh-CN" dirty="0">
              <a:ea typeface="宋体" panose="02010600030101010101" pitchFamily="2" charset="-122"/>
            </a:endParaRPr>
          </a:p>
        </p:txBody>
      </p:sp>
      <p:sp>
        <p:nvSpPr>
          <p:cNvPr id="4" name="Rectangle 1">
            <a:extLst>
              <a:ext uri="{FF2B5EF4-FFF2-40B4-BE49-F238E27FC236}">
                <a16:creationId xmlns:a16="http://schemas.microsoft.com/office/drawing/2014/main" id="{B9F7A0A7-B791-4D95-928D-835D3623FB6D}"/>
              </a:ext>
            </a:extLst>
          </p:cNvPr>
          <p:cNvSpPr>
            <a:spLocks noChangeArrowheads="1"/>
          </p:cNvSpPr>
          <p:nvPr/>
        </p:nvSpPr>
        <p:spPr bwMode="auto">
          <a:xfrm>
            <a:off x="1242396" y="1830206"/>
            <a:ext cx="647767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rPr>
              <a:t>BITMAP bm;</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808080"/>
                </a:solidFill>
                <a:effectLst/>
                <a:latin typeface="Consolas" panose="020B0609020204030204" pitchFamily="49" charset="0"/>
              </a:rPr>
              <a:t>HDC</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hMemDC;</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rPr>
              <a:t>POINT pt;</a:t>
            </a:r>
            <a:r>
              <a:rPr kumimoji="0" lang="zh-CN" altLang="zh-CN" sz="1600" b="0" i="0" u="none" strike="noStrike" cap="none" normalizeH="0" baseline="0" dirty="0">
                <a:ln>
                  <a:noFill/>
                </a:ln>
                <a:solidFill>
                  <a:srgbClr val="333333"/>
                </a:solidFill>
                <a:effectLst/>
                <a:latin typeface="Consolas" panose="020B0609020204030204" pitchFamily="49" charset="0"/>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rPr>
              <a:t>hMemDC = ::CreateCompatibleDC(hdc);</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rPr>
              <a:t>::SelectObject(hMemDC,hBitmap);</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rPr>
              <a:t>::GetObject(hBitmap,</a:t>
            </a:r>
            <a:r>
              <a:rPr kumimoji="0" lang="zh-CN" altLang="zh-CN" sz="1600" b="0" i="0" u="none" strike="noStrike" cap="none" normalizeH="0" baseline="0" dirty="0">
                <a:ln>
                  <a:noFill/>
                </a:ln>
                <a:solidFill>
                  <a:srgbClr val="0000FF"/>
                </a:solidFill>
                <a:effectLst/>
                <a:latin typeface="Consolas" panose="020B0609020204030204" pitchFamily="49" charset="0"/>
              </a:rPr>
              <a:t>sizeof</a:t>
            </a:r>
            <a:r>
              <a:rPr kumimoji="0" lang="zh-CN" altLang="zh-CN" sz="1600" b="0" i="0" u="none" strike="noStrike" cap="none" normalizeH="0" baseline="0" dirty="0">
                <a:ln>
                  <a:noFill/>
                </a:ln>
                <a:solidFill>
                  <a:srgbClr val="000000"/>
                </a:solidFill>
                <a:effectLst/>
                <a:latin typeface="Consolas" panose="020B0609020204030204" pitchFamily="49" charset="0"/>
              </a:rPr>
              <a:t>(BITMAP),&amp;bm);</a:t>
            </a:r>
            <a:r>
              <a:rPr kumimoji="0" lang="zh-CN" altLang="zh-CN" sz="1600" b="0" i="0" u="none" strike="noStrike" cap="none" normalizeH="0" baseline="0" dirty="0">
                <a:ln>
                  <a:noFill/>
                </a:ln>
                <a:solidFill>
                  <a:srgbClr val="333333"/>
                </a:solidFill>
                <a:effectLst/>
                <a:latin typeface="Consolas" panose="020B0609020204030204" pitchFamily="49" charset="0"/>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rPr>
              <a:t>pt.x = bm.bmWidth;</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rPr>
              <a:t>pt.y = bm.bmHeight;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0000"/>
                </a:solidFill>
                <a:effectLst/>
                <a:latin typeface="Consolas" panose="020B0609020204030204" pitchFamily="49" charset="0"/>
              </a:rPr>
              <a:t>::BitBlt(hdc,xStart,yStart,pt.x,pt.y,hMemDC,0,0,SRCCOPY);</a:t>
            </a:r>
            <a:endParaRPr kumimoji="0" lang="zh-CN" altLang="zh-CN"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rPr>
              <a:t>::DeleteDC(hMemDC);</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3082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a:extLst>
              <a:ext uri="{FF2B5EF4-FFF2-40B4-BE49-F238E27FC236}">
                <a16:creationId xmlns:a16="http://schemas.microsoft.com/office/drawing/2014/main" id="{8748E3D5-9BFE-413A-A90D-D66C1348B0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B3E1EE85-65B6-4121-ACF4-7C70819FA79D}" type="slidenum">
              <a:rPr lang="zh-CN" altLang="en-US" sz="1400"/>
              <a:pPr eaLnBrk="1" hangingPunct="1"/>
              <a:t>54</a:t>
            </a:fld>
            <a:endParaRPr lang="en-US" altLang="zh-CN" sz="1400"/>
          </a:p>
        </p:txBody>
      </p:sp>
      <p:sp>
        <p:nvSpPr>
          <p:cNvPr id="55299" name="Rectangle 2">
            <a:extLst>
              <a:ext uri="{FF2B5EF4-FFF2-40B4-BE49-F238E27FC236}">
                <a16:creationId xmlns:a16="http://schemas.microsoft.com/office/drawing/2014/main" id="{AB6C7E65-45F0-45B2-A7F3-C705FC928824}"/>
              </a:ext>
            </a:extLst>
          </p:cNvPr>
          <p:cNvSpPr>
            <a:spLocks noGrp="1" noChangeArrowheads="1"/>
          </p:cNvSpPr>
          <p:nvPr>
            <p:ph type="title"/>
          </p:nvPr>
        </p:nvSpPr>
        <p:spPr>
          <a:xfrm>
            <a:off x="670034" y="141288"/>
            <a:ext cx="7888070" cy="1076563"/>
          </a:xfrm>
        </p:spPr>
        <p:txBody>
          <a:bodyPr>
            <a:normAutofit/>
          </a:bodyPr>
          <a:lstStyle/>
          <a:p>
            <a:pPr algn="ctr"/>
            <a:r>
              <a:rPr lang="en-US" altLang="zh-CN" sz="3800" b="1" dirty="0">
                <a:ea typeface="宋体" panose="02010600030101010101" pitchFamily="2" charset="-122"/>
              </a:rPr>
              <a:t>Fonts</a:t>
            </a:r>
            <a:endParaRPr lang="en-US" altLang="zh-CN" sz="3800" dirty="0">
              <a:ea typeface="宋体" panose="02010600030101010101" pitchFamily="2" charset="-122"/>
            </a:endParaRPr>
          </a:p>
        </p:txBody>
      </p:sp>
      <p:sp>
        <p:nvSpPr>
          <p:cNvPr id="55300" name="Rectangle 3">
            <a:extLst>
              <a:ext uri="{FF2B5EF4-FFF2-40B4-BE49-F238E27FC236}">
                <a16:creationId xmlns:a16="http://schemas.microsoft.com/office/drawing/2014/main" id="{CD141270-DFB5-44D4-8036-D72DA029DC56}"/>
              </a:ext>
            </a:extLst>
          </p:cNvPr>
          <p:cNvSpPr>
            <a:spLocks noGrp="1" noChangeArrowheads="1"/>
          </p:cNvSpPr>
          <p:nvPr>
            <p:ph type="body" idx="1"/>
          </p:nvPr>
        </p:nvSpPr>
        <p:spPr>
          <a:xfrm>
            <a:off x="58232" y="5155030"/>
            <a:ext cx="5317296" cy="514350"/>
          </a:xfrm>
        </p:spPr>
        <p:txBody>
          <a:bodyPr>
            <a:normAutofit/>
          </a:bodyPr>
          <a:lstStyle/>
          <a:p>
            <a:pPr algn="ctr" eaLnBrk="1" hangingPunct="1">
              <a:lnSpc>
                <a:spcPct val="90000"/>
              </a:lnSpc>
              <a:buFontTx/>
              <a:buNone/>
            </a:pPr>
            <a:r>
              <a:rPr lang="en-US" altLang="zh-CN" sz="1400" dirty="0">
                <a:ea typeface="宋体" panose="02010600030101010101" pitchFamily="2" charset="-122"/>
              </a:rPr>
              <a:t>Some examples of character outlines at different point sizes.</a:t>
            </a:r>
          </a:p>
        </p:txBody>
      </p:sp>
      <p:pic>
        <p:nvPicPr>
          <p:cNvPr id="55301" name="Picture 6" descr="5-44">
            <a:extLst>
              <a:ext uri="{FF2B5EF4-FFF2-40B4-BE49-F238E27FC236}">
                <a16:creationId xmlns:a16="http://schemas.microsoft.com/office/drawing/2014/main" id="{54C34BFC-8E4B-4723-8D7C-A3D81A9FC9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446" y="2867527"/>
            <a:ext cx="3736774" cy="22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52268FAE-7DD0-432D-A371-ACECF1B7E07C}"/>
              </a:ext>
            </a:extLst>
          </p:cNvPr>
          <p:cNvSpPr txBox="1"/>
          <p:nvPr/>
        </p:nvSpPr>
        <p:spPr>
          <a:xfrm>
            <a:off x="514621" y="1091507"/>
            <a:ext cx="8043483" cy="1384995"/>
          </a:xfrm>
          <a:prstGeom prst="rect">
            <a:avLst/>
          </a:prstGeom>
          <a:noFill/>
        </p:spPr>
        <p:txBody>
          <a:bodyPr wrap="square" rtlCol="0">
            <a:spAutoFit/>
          </a:bodyPr>
          <a:lstStyle/>
          <a:p>
            <a:pPr marL="457200" indent="-45720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Each </a:t>
            </a:r>
            <a:r>
              <a:rPr lang="en-US" altLang="zh-CN" sz="2800" dirty="0" err="1">
                <a:latin typeface="Times New Roman" panose="02020603050405020304" pitchFamily="18" charset="0"/>
                <a:cs typeface="Times New Roman" panose="02020603050405020304" pitchFamily="18" charset="0"/>
              </a:rPr>
              <a:t>Truetype</a:t>
            </a:r>
            <a:r>
              <a:rPr lang="en-US" altLang="zh-CN" sz="2800" dirty="0">
                <a:latin typeface="Times New Roman" panose="02020603050405020304" pitchFamily="18" charset="0"/>
                <a:cs typeface="Times New Roman" panose="02020603050405020304" pitchFamily="18" charset="0"/>
              </a:rPr>
              <a:t> Font is defined by a sequence of points around its perimeter. All the points are relative to the (0,0) origin.</a:t>
            </a:r>
            <a:endParaRPr lang="zh-CN" altLang="en-US" sz="28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3B038767-03BE-4950-9434-A2339105A9F8}"/>
              </a:ext>
            </a:extLst>
          </p:cNvPr>
          <p:cNvSpPr/>
          <p:nvPr/>
        </p:nvSpPr>
        <p:spPr>
          <a:xfrm>
            <a:off x="4931680" y="2509613"/>
            <a:ext cx="4001927" cy="2862322"/>
          </a:xfrm>
          <a:prstGeom prst="rect">
            <a:avLst/>
          </a:prstGeom>
          <a:solidFill>
            <a:schemeClr val="accent1">
              <a:lumMod val="20000"/>
              <a:lumOff val="80000"/>
            </a:schemeClr>
          </a:solidFill>
        </p:spPr>
        <p:txBody>
          <a:bodyPr wrap="square">
            <a:spAutoFit/>
          </a:bodyPr>
          <a:lstStyle/>
          <a:p>
            <a:r>
              <a:rPr lang="en-US" altLang="zh-CN" sz="1200" dirty="0" err="1">
                <a:solidFill>
                  <a:srgbClr val="000000"/>
                </a:solidFill>
                <a:latin typeface="Consolas" panose="020B0609020204030204" pitchFamily="49" charset="0"/>
              </a:rPr>
              <a:t>hFont</a:t>
            </a:r>
            <a:r>
              <a:rPr lang="en-US" altLang="zh-CN" sz="1200" dirty="0">
                <a:solidFill>
                  <a:srgbClr val="000000"/>
                </a:solidFill>
                <a:latin typeface="Consolas" panose="020B0609020204030204" pitchFamily="49" charset="0"/>
              </a:rPr>
              <a:t> = </a:t>
            </a:r>
            <a:r>
              <a:rPr lang="en-US" altLang="zh-CN" sz="1200" dirty="0" err="1">
                <a:solidFill>
                  <a:srgbClr val="000000"/>
                </a:solidFill>
                <a:latin typeface="Consolas" panose="020B0609020204030204" pitchFamily="49" charset="0"/>
              </a:rPr>
              <a:t>CreateFont</a:t>
            </a:r>
            <a:r>
              <a:rPr lang="en-US" altLang="zh-CN" sz="1200" dirty="0">
                <a:solidFill>
                  <a:srgbClr val="000000"/>
                </a:solidFill>
                <a:latin typeface="Consolas" panose="020B0609020204030204" pitchFamily="49" charset="0"/>
              </a:rPr>
              <a:t> (</a:t>
            </a:r>
          </a:p>
          <a:p>
            <a:r>
              <a:rPr lang="en-US" altLang="zh-CN" sz="1200" dirty="0">
                <a:solidFill>
                  <a:srgbClr val="000000"/>
                </a:solidFill>
                <a:latin typeface="Consolas" panose="020B0609020204030204" pitchFamily="49" charset="0"/>
              </a:rPr>
              <a:t>  20,0,    </a:t>
            </a:r>
            <a:r>
              <a:rPr lang="en-US" altLang="zh-CN" sz="1200" dirty="0">
                <a:solidFill>
                  <a:srgbClr val="008200"/>
                </a:solidFill>
                <a:latin typeface="Consolas" panose="020B0609020204030204" pitchFamily="49" charset="0"/>
              </a:rPr>
              <a:t>//</a:t>
            </a:r>
            <a:r>
              <a:rPr lang="zh-CN" altLang="en-US" sz="1200" dirty="0">
                <a:solidFill>
                  <a:srgbClr val="008200"/>
                </a:solidFill>
                <a:latin typeface="Consolas" panose="020B0609020204030204" pitchFamily="49" charset="0"/>
              </a:rPr>
              <a:t>高度</a:t>
            </a:r>
            <a:r>
              <a:rPr lang="en-US" altLang="zh-CN" sz="1200" dirty="0">
                <a:solidFill>
                  <a:srgbClr val="008200"/>
                </a:solidFill>
                <a:latin typeface="Consolas" panose="020B0609020204030204" pitchFamily="49" charset="0"/>
              </a:rPr>
              <a:t>20, </a:t>
            </a:r>
            <a:r>
              <a:rPr lang="zh-CN" altLang="en-US" sz="1200" dirty="0">
                <a:solidFill>
                  <a:srgbClr val="008200"/>
                </a:solidFill>
                <a:latin typeface="Consolas" panose="020B0609020204030204" pitchFamily="49" charset="0"/>
              </a:rPr>
              <a:t>宽取</a:t>
            </a:r>
            <a:r>
              <a:rPr lang="en-US" altLang="zh-CN" sz="1200" dirty="0">
                <a:solidFill>
                  <a:srgbClr val="008200"/>
                </a:solidFill>
                <a:latin typeface="Consolas" panose="020B0609020204030204" pitchFamily="49" charset="0"/>
              </a:rPr>
              <a:t>0</a:t>
            </a:r>
            <a:r>
              <a:rPr lang="zh-CN" altLang="en-US" sz="1200" dirty="0">
                <a:solidFill>
                  <a:srgbClr val="008200"/>
                </a:solidFill>
                <a:latin typeface="Consolas" panose="020B0609020204030204" pitchFamily="49" charset="0"/>
              </a:rPr>
              <a:t>表示由系统选择最佳值</a:t>
            </a:r>
            <a:r>
              <a:rPr lang="zh-CN" altLang="en-US" sz="1200" dirty="0">
                <a:solidFill>
                  <a:srgbClr val="000000"/>
                </a:solidFill>
                <a:latin typeface="Consolas" panose="020B0609020204030204" pitchFamily="49" charset="0"/>
              </a:rPr>
              <a:t>  </a:t>
            </a:r>
            <a:endParaRPr lang="en-US" altLang="zh-CN" sz="1200" dirty="0">
              <a:solidFill>
                <a:srgbClr val="5C5C5C"/>
              </a:solidFill>
              <a:latin typeface="Consolas" panose="020B0609020204030204" pitchFamily="49" charset="0"/>
            </a:endParaRPr>
          </a:p>
          <a:p>
            <a:r>
              <a:rPr lang="zh-CN" altLang="en-US" sz="1200" dirty="0">
                <a:solidFill>
                  <a:srgbClr val="000000"/>
                </a:solidFill>
                <a:latin typeface="Consolas" panose="020B0609020204030204" pitchFamily="49" charset="0"/>
              </a:rPr>
              <a:t>  </a:t>
            </a:r>
            <a:r>
              <a:rPr lang="en-US" altLang="zh-CN" sz="1200" dirty="0">
                <a:solidFill>
                  <a:srgbClr val="000000"/>
                </a:solidFill>
                <a:latin typeface="Consolas" panose="020B0609020204030204" pitchFamily="49" charset="0"/>
              </a:rPr>
              <a:t>0, 0,    </a:t>
            </a:r>
            <a:r>
              <a:rPr lang="en-US" altLang="zh-CN" sz="1200" dirty="0">
                <a:solidFill>
                  <a:srgbClr val="008200"/>
                </a:solidFill>
                <a:latin typeface="Consolas" panose="020B0609020204030204" pitchFamily="49" charset="0"/>
              </a:rPr>
              <a:t>//</a:t>
            </a:r>
            <a:r>
              <a:rPr lang="zh-CN" altLang="en-US" sz="1200" dirty="0">
                <a:solidFill>
                  <a:srgbClr val="008200"/>
                </a:solidFill>
                <a:latin typeface="Consolas" panose="020B0609020204030204" pitchFamily="49" charset="0"/>
              </a:rPr>
              <a:t>文本倾斜，与字体倾斜都为</a:t>
            </a:r>
            <a:r>
              <a:rPr lang="en-US" altLang="zh-CN" sz="1200" dirty="0">
                <a:solidFill>
                  <a:srgbClr val="008200"/>
                </a:solidFill>
                <a:latin typeface="Consolas" panose="020B0609020204030204" pitchFamily="49" charset="0"/>
              </a:rPr>
              <a:t>0</a:t>
            </a:r>
            <a:r>
              <a:rPr lang="zh-CN" altLang="en-US" sz="1200" dirty="0">
                <a:solidFill>
                  <a:srgbClr val="000000"/>
                </a:solidFill>
                <a:latin typeface="Consolas" panose="020B0609020204030204" pitchFamily="49" charset="0"/>
              </a:rPr>
              <a:t>  </a:t>
            </a:r>
            <a:endParaRPr lang="zh-CN" altLang="en-US" sz="1200" dirty="0">
              <a:solidFill>
                <a:srgbClr val="5C5C5C"/>
              </a:solidFill>
              <a:latin typeface="Consolas" panose="020B0609020204030204" pitchFamily="49" charset="0"/>
            </a:endParaRPr>
          </a:p>
          <a:p>
            <a:r>
              <a:rPr lang="zh-CN" altLang="en-US" sz="1200" dirty="0">
                <a:solidFill>
                  <a:srgbClr val="000000"/>
                </a:solidFill>
                <a:latin typeface="Consolas" panose="020B0609020204030204" pitchFamily="49" charset="0"/>
              </a:rPr>
              <a:t>  </a:t>
            </a:r>
            <a:r>
              <a:rPr lang="en-US" altLang="zh-CN" sz="1200" dirty="0">
                <a:solidFill>
                  <a:srgbClr val="000000"/>
                </a:solidFill>
                <a:latin typeface="Consolas" panose="020B0609020204030204" pitchFamily="49" charset="0"/>
              </a:rPr>
              <a:t>FW_HEAVY,    </a:t>
            </a:r>
            <a:r>
              <a:rPr lang="en-US" altLang="zh-CN" sz="1200" dirty="0">
                <a:solidFill>
                  <a:srgbClr val="008200"/>
                </a:solidFill>
                <a:latin typeface="Consolas" panose="020B0609020204030204" pitchFamily="49" charset="0"/>
              </a:rPr>
              <a:t>//</a:t>
            </a:r>
            <a:r>
              <a:rPr lang="zh-CN" altLang="en-US" sz="1200" dirty="0">
                <a:solidFill>
                  <a:srgbClr val="008200"/>
                </a:solidFill>
                <a:latin typeface="Consolas" panose="020B0609020204030204" pitchFamily="49" charset="0"/>
              </a:rPr>
              <a:t>粗体</a:t>
            </a:r>
            <a:r>
              <a:rPr lang="zh-CN" altLang="en-US" sz="1200" dirty="0">
                <a:solidFill>
                  <a:srgbClr val="000000"/>
                </a:solidFill>
                <a:latin typeface="Consolas" panose="020B0609020204030204" pitchFamily="49" charset="0"/>
              </a:rPr>
              <a:t>  </a:t>
            </a:r>
            <a:endParaRPr lang="en-US" altLang="zh-CN" sz="1200" dirty="0">
              <a:solidFill>
                <a:srgbClr val="5C5C5C"/>
              </a:solidFill>
              <a:latin typeface="Consolas" panose="020B0609020204030204" pitchFamily="49" charset="0"/>
            </a:endParaRPr>
          </a:p>
          <a:p>
            <a:r>
              <a:rPr lang="zh-CN" altLang="en-US" sz="1200" dirty="0">
                <a:solidFill>
                  <a:srgbClr val="000000"/>
                </a:solidFill>
                <a:latin typeface="Consolas" panose="020B0609020204030204" pitchFamily="49" charset="0"/>
              </a:rPr>
              <a:t>  </a:t>
            </a:r>
            <a:r>
              <a:rPr lang="en-US" altLang="zh-CN" sz="1200" dirty="0">
                <a:solidFill>
                  <a:srgbClr val="000000"/>
                </a:solidFill>
                <a:latin typeface="Consolas" panose="020B0609020204030204" pitchFamily="49" charset="0"/>
              </a:rPr>
              <a:t>0,0,0,        </a:t>
            </a:r>
            <a:r>
              <a:rPr lang="en-US" altLang="zh-CN" sz="1200" dirty="0">
                <a:solidFill>
                  <a:srgbClr val="008200"/>
                </a:solidFill>
                <a:latin typeface="Consolas" panose="020B0609020204030204" pitchFamily="49" charset="0"/>
              </a:rPr>
              <a:t>//</a:t>
            </a:r>
            <a:r>
              <a:rPr lang="zh-CN" altLang="en-US" sz="1200" dirty="0">
                <a:solidFill>
                  <a:srgbClr val="008200"/>
                </a:solidFill>
                <a:latin typeface="Consolas" panose="020B0609020204030204" pitchFamily="49" charset="0"/>
              </a:rPr>
              <a:t>非斜体，无下划线，无中划线</a:t>
            </a:r>
            <a:r>
              <a:rPr lang="zh-CN" altLang="en-US" sz="1200" dirty="0">
                <a:solidFill>
                  <a:srgbClr val="000000"/>
                </a:solidFill>
                <a:latin typeface="Consolas" panose="020B0609020204030204" pitchFamily="49" charset="0"/>
              </a:rPr>
              <a:t>  </a:t>
            </a:r>
            <a:endParaRPr lang="zh-CN" altLang="en-US" sz="1200" dirty="0">
              <a:solidFill>
                <a:srgbClr val="5C5C5C"/>
              </a:solidFill>
              <a:latin typeface="Consolas" panose="020B0609020204030204" pitchFamily="49" charset="0"/>
            </a:endParaRPr>
          </a:p>
          <a:p>
            <a:r>
              <a:rPr lang="zh-CN" altLang="en-US" sz="1200" dirty="0">
                <a:solidFill>
                  <a:srgbClr val="000000"/>
                </a:solidFill>
                <a:latin typeface="Consolas" panose="020B0609020204030204" pitchFamily="49" charset="0"/>
              </a:rPr>
              <a:t>  </a:t>
            </a:r>
            <a:r>
              <a:rPr lang="en-US" altLang="zh-CN" sz="1200" dirty="0">
                <a:solidFill>
                  <a:srgbClr val="000000"/>
                </a:solidFill>
                <a:latin typeface="Consolas" panose="020B0609020204030204" pitchFamily="49" charset="0"/>
              </a:rPr>
              <a:t>GB2312_CHARSET,    </a:t>
            </a:r>
            <a:r>
              <a:rPr lang="en-US" altLang="zh-CN" sz="1200" dirty="0">
                <a:solidFill>
                  <a:srgbClr val="008200"/>
                </a:solidFill>
                <a:latin typeface="Consolas" panose="020B0609020204030204" pitchFamily="49" charset="0"/>
              </a:rPr>
              <a:t>//</a:t>
            </a:r>
            <a:r>
              <a:rPr lang="zh-CN" altLang="en-US" sz="1200" dirty="0">
                <a:solidFill>
                  <a:srgbClr val="008200"/>
                </a:solidFill>
                <a:latin typeface="Consolas" panose="020B0609020204030204" pitchFamily="49" charset="0"/>
              </a:rPr>
              <a:t>字符集</a:t>
            </a:r>
            <a:r>
              <a:rPr lang="zh-CN" altLang="en-US" sz="1200" dirty="0">
                <a:solidFill>
                  <a:srgbClr val="000000"/>
                </a:solidFill>
                <a:latin typeface="Consolas" panose="020B0609020204030204" pitchFamily="49" charset="0"/>
              </a:rPr>
              <a:t>  </a:t>
            </a:r>
            <a:endParaRPr lang="zh-CN" altLang="en-US" sz="1200" dirty="0">
              <a:solidFill>
                <a:srgbClr val="5C5C5C"/>
              </a:solidFill>
              <a:latin typeface="Consolas" panose="020B0609020204030204" pitchFamily="49" charset="0"/>
            </a:endParaRPr>
          </a:p>
          <a:p>
            <a:r>
              <a:rPr lang="zh-CN" altLang="en-US" sz="1200" dirty="0">
                <a:solidFill>
                  <a:srgbClr val="000000"/>
                </a:solidFill>
                <a:latin typeface="Consolas" panose="020B0609020204030204" pitchFamily="49" charset="0"/>
              </a:rPr>
              <a:t>  </a:t>
            </a:r>
            <a:r>
              <a:rPr lang="en-US" altLang="zh-CN" sz="1200" dirty="0">
                <a:solidFill>
                  <a:srgbClr val="000000"/>
                </a:solidFill>
                <a:latin typeface="Consolas" panose="020B0609020204030204" pitchFamily="49" charset="0"/>
              </a:rPr>
              <a:t>OUT_DEFAULT_PRECIS,          </a:t>
            </a:r>
            <a:endParaRPr lang="en-US" altLang="zh-CN" sz="1200" dirty="0">
              <a:solidFill>
                <a:srgbClr val="5C5C5C"/>
              </a:solidFill>
              <a:latin typeface="Consolas" panose="020B0609020204030204" pitchFamily="49" charset="0"/>
            </a:endParaRPr>
          </a:p>
          <a:p>
            <a:r>
              <a:rPr lang="en-US" altLang="zh-CN" sz="1200" dirty="0">
                <a:solidFill>
                  <a:srgbClr val="000000"/>
                </a:solidFill>
                <a:latin typeface="Consolas" panose="020B0609020204030204" pitchFamily="49" charset="0"/>
              </a:rPr>
              <a:t>  CLIP_DEFAULT_PRECIS,          </a:t>
            </a:r>
            <a:endParaRPr lang="en-US" altLang="zh-CN" sz="1200" dirty="0">
              <a:solidFill>
                <a:srgbClr val="5C5C5C"/>
              </a:solidFill>
              <a:latin typeface="Consolas" panose="020B0609020204030204" pitchFamily="49" charset="0"/>
            </a:endParaRPr>
          </a:p>
          <a:p>
            <a:r>
              <a:rPr lang="en-US" altLang="zh-CN" sz="1200" dirty="0">
                <a:solidFill>
                  <a:srgbClr val="000000"/>
                </a:solidFill>
                <a:latin typeface="Consolas" panose="020B0609020204030204" pitchFamily="49" charset="0"/>
              </a:rPr>
              <a:t>  DEFAULT_QUALITY,        </a:t>
            </a:r>
            <a:r>
              <a:rPr lang="en-US" altLang="zh-CN" sz="1200" dirty="0">
                <a:solidFill>
                  <a:srgbClr val="008200"/>
                </a:solidFill>
                <a:latin typeface="Consolas" panose="020B0609020204030204" pitchFamily="49" charset="0"/>
              </a:rPr>
              <a:t>//</a:t>
            </a:r>
            <a:r>
              <a:rPr lang="zh-CN" altLang="en-US" sz="1200" dirty="0">
                <a:solidFill>
                  <a:srgbClr val="008200"/>
                </a:solidFill>
                <a:latin typeface="Consolas" panose="020B0609020204030204" pitchFamily="49" charset="0"/>
              </a:rPr>
              <a:t>一系列的默认值</a:t>
            </a:r>
            <a:r>
              <a:rPr lang="zh-CN" altLang="en-US" sz="1200" dirty="0">
                <a:solidFill>
                  <a:srgbClr val="000000"/>
                </a:solidFill>
                <a:latin typeface="Consolas" panose="020B0609020204030204" pitchFamily="49" charset="0"/>
              </a:rPr>
              <a:t>  </a:t>
            </a:r>
            <a:endParaRPr lang="zh-CN" altLang="en-US" sz="1200" dirty="0">
              <a:solidFill>
                <a:srgbClr val="5C5C5C"/>
              </a:solidFill>
              <a:latin typeface="Consolas" panose="020B0609020204030204" pitchFamily="49" charset="0"/>
            </a:endParaRPr>
          </a:p>
          <a:p>
            <a:r>
              <a:rPr lang="zh-CN" altLang="en-US" sz="1200" dirty="0">
                <a:solidFill>
                  <a:srgbClr val="000000"/>
                </a:solidFill>
                <a:latin typeface="Consolas" panose="020B0609020204030204" pitchFamily="49" charset="0"/>
              </a:rPr>
              <a:t>  </a:t>
            </a:r>
            <a:r>
              <a:rPr lang="en-US" altLang="zh-CN" sz="1200" dirty="0">
                <a:solidFill>
                  <a:srgbClr val="000000"/>
                </a:solidFill>
                <a:latin typeface="Consolas" panose="020B0609020204030204" pitchFamily="49" charset="0"/>
              </a:rPr>
              <a:t>DEFAULT_PITCH | FF_DONTCARE,      </a:t>
            </a:r>
            <a:endParaRPr lang="en-US" altLang="zh-CN" sz="1200" dirty="0">
              <a:solidFill>
                <a:srgbClr val="5C5C5C"/>
              </a:solidFill>
              <a:latin typeface="Consolas" panose="020B0609020204030204" pitchFamily="49" charset="0"/>
            </a:endParaRPr>
          </a:p>
          <a:p>
            <a:r>
              <a:rPr lang="en-US" altLang="zh-CN" sz="1200" dirty="0">
                <a:solidFill>
                  <a:srgbClr val="000000"/>
                </a:solidFill>
                <a:latin typeface="Consolas" panose="020B0609020204030204" pitchFamily="49" charset="0"/>
              </a:rPr>
              <a:t>  </a:t>
            </a:r>
            <a:r>
              <a:rPr lang="en-US" altLang="zh-CN" sz="1200" dirty="0">
                <a:solidFill>
                  <a:srgbClr val="0000FF"/>
                </a:solidFill>
                <a:latin typeface="Consolas" panose="020B0609020204030204" pitchFamily="49" charset="0"/>
              </a:rPr>
              <a:t>"</a:t>
            </a:r>
            <a:r>
              <a:rPr lang="zh-CN" altLang="en-US" sz="1200" dirty="0">
                <a:solidFill>
                  <a:srgbClr val="0000FF"/>
                </a:solidFill>
                <a:latin typeface="Consolas" panose="020B0609020204030204" pitchFamily="49" charset="0"/>
              </a:rPr>
              <a:t>自定义字体</a:t>
            </a:r>
            <a:r>
              <a:rPr lang="en-US" altLang="zh-CN" sz="1200" dirty="0">
                <a:solidFill>
                  <a:srgbClr val="0000FF"/>
                </a:solidFill>
                <a:latin typeface="Consolas" panose="020B0609020204030204" pitchFamily="49" charset="0"/>
              </a:rPr>
              <a:t>"</a:t>
            </a:r>
            <a:r>
              <a:rPr lang="zh-CN" altLang="en-US" sz="1200" dirty="0">
                <a:solidFill>
                  <a:srgbClr val="000000"/>
                </a:solidFill>
                <a:latin typeface="Consolas" panose="020B0609020204030204" pitchFamily="49" charset="0"/>
              </a:rPr>
              <a:t>    </a:t>
            </a:r>
            <a:r>
              <a:rPr lang="en-US" altLang="zh-CN" sz="1200" dirty="0">
                <a:solidFill>
                  <a:srgbClr val="008200"/>
                </a:solidFill>
                <a:latin typeface="Consolas" panose="020B0609020204030204" pitchFamily="49" charset="0"/>
              </a:rPr>
              <a:t>//</a:t>
            </a:r>
            <a:r>
              <a:rPr lang="zh-CN" altLang="en-US" sz="1200" dirty="0">
                <a:solidFill>
                  <a:srgbClr val="008200"/>
                </a:solidFill>
                <a:latin typeface="Consolas" panose="020B0609020204030204" pitchFamily="49" charset="0"/>
              </a:rPr>
              <a:t>字体名称</a:t>
            </a:r>
            <a:r>
              <a:rPr lang="zh-CN" altLang="en-US" sz="1200" dirty="0">
                <a:solidFill>
                  <a:srgbClr val="000000"/>
                </a:solidFill>
                <a:latin typeface="Consolas" panose="020B0609020204030204" pitchFamily="49" charset="0"/>
              </a:rPr>
              <a:t> </a:t>
            </a:r>
            <a:r>
              <a:rPr lang="en-US" altLang="zh-CN" sz="1200" dirty="0">
                <a:solidFill>
                  <a:srgbClr val="000000"/>
                </a:solidFill>
                <a:latin typeface="Consolas" panose="020B0609020204030204" pitchFamily="49" charset="0"/>
              </a:rPr>
              <a:t>);  </a:t>
            </a:r>
            <a:endParaRPr lang="zh-CN" altLang="en-US" sz="1200" dirty="0">
              <a:solidFill>
                <a:srgbClr val="5C5C5C"/>
              </a:solidFill>
              <a:latin typeface="Consolas" panose="020B0609020204030204" pitchFamily="49" charset="0"/>
            </a:endParaRPr>
          </a:p>
          <a:p>
            <a:r>
              <a:rPr lang="en-US" altLang="zh-CN" sz="1200" dirty="0" err="1">
                <a:solidFill>
                  <a:srgbClr val="000000"/>
                </a:solidFill>
                <a:latin typeface="Consolas" panose="020B0609020204030204" pitchFamily="49" charset="0"/>
              </a:rPr>
              <a:t>SetTextColor</a:t>
            </a:r>
            <a:r>
              <a:rPr lang="en-US" altLang="zh-CN" sz="1200" dirty="0">
                <a:solidFill>
                  <a:srgbClr val="000000"/>
                </a:solidFill>
                <a:latin typeface="Consolas" panose="020B0609020204030204" pitchFamily="49" charset="0"/>
              </a:rPr>
              <a:t>(</a:t>
            </a:r>
            <a:r>
              <a:rPr lang="en-US" altLang="zh-CN" sz="1200" dirty="0" err="1">
                <a:solidFill>
                  <a:srgbClr val="000000"/>
                </a:solidFill>
                <a:latin typeface="Consolas" panose="020B0609020204030204" pitchFamily="49" charset="0"/>
              </a:rPr>
              <a:t>hdc</a:t>
            </a:r>
            <a:r>
              <a:rPr lang="en-US" altLang="zh-CN" sz="1200" dirty="0">
                <a:solidFill>
                  <a:srgbClr val="000000"/>
                </a:solidFill>
                <a:latin typeface="Consolas" panose="020B0609020204030204" pitchFamily="49" charset="0"/>
              </a:rPr>
              <a:t>, RGB(0, 255, 0));  </a:t>
            </a:r>
            <a:endParaRPr lang="en-US" altLang="zh-CN" sz="1200" dirty="0">
              <a:solidFill>
                <a:srgbClr val="5C5C5C"/>
              </a:solidFill>
              <a:latin typeface="Consolas" panose="020B0609020204030204" pitchFamily="49" charset="0"/>
            </a:endParaRPr>
          </a:p>
          <a:p>
            <a:r>
              <a:rPr lang="en-US" altLang="zh-CN" sz="1200" dirty="0" err="1">
                <a:solidFill>
                  <a:srgbClr val="000000"/>
                </a:solidFill>
                <a:latin typeface="Consolas" panose="020B0609020204030204" pitchFamily="49" charset="0"/>
              </a:rPr>
              <a:t>SelectObject</a:t>
            </a:r>
            <a:r>
              <a:rPr lang="en-US" altLang="zh-CN" sz="1200" dirty="0">
                <a:solidFill>
                  <a:srgbClr val="000000"/>
                </a:solidFill>
                <a:latin typeface="Consolas" panose="020B0609020204030204" pitchFamily="49" charset="0"/>
              </a:rPr>
              <a:t>(</a:t>
            </a:r>
            <a:r>
              <a:rPr lang="en-US" altLang="zh-CN" sz="1200" dirty="0" err="1">
                <a:solidFill>
                  <a:srgbClr val="000000"/>
                </a:solidFill>
                <a:latin typeface="Consolas" panose="020B0609020204030204" pitchFamily="49" charset="0"/>
              </a:rPr>
              <a:t>hdc</a:t>
            </a:r>
            <a:r>
              <a:rPr lang="en-US" altLang="zh-CN" sz="1200" dirty="0">
                <a:solidFill>
                  <a:srgbClr val="000000"/>
                </a:solidFill>
                <a:latin typeface="Consolas" panose="020B0609020204030204" pitchFamily="49" charset="0"/>
              </a:rPr>
              <a:t>, </a:t>
            </a:r>
            <a:r>
              <a:rPr lang="en-US" altLang="zh-CN" sz="1200" dirty="0" err="1">
                <a:solidFill>
                  <a:srgbClr val="000000"/>
                </a:solidFill>
                <a:latin typeface="Consolas" panose="020B0609020204030204" pitchFamily="49" charset="0"/>
              </a:rPr>
              <a:t>hFont</a:t>
            </a:r>
            <a:r>
              <a:rPr lang="en-US" altLang="zh-CN" sz="1200" dirty="0">
                <a:solidFill>
                  <a:srgbClr val="000000"/>
                </a:solidFill>
                <a:latin typeface="Consolas" panose="020B0609020204030204" pitchFamily="49" charset="0"/>
              </a:rPr>
              <a:t>);  </a:t>
            </a:r>
            <a:endParaRPr lang="en-US" altLang="zh-CN" sz="1200" dirty="0">
              <a:solidFill>
                <a:srgbClr val="5C5C5C"/>
              </a:solidFill>
              <a:latin typeface="Consolas" panose="020B0609020204030204" pitchFamily="49" charset="0"/>
            </a:endParaRPr>
          </a:p>
          <a:p>
            <a:r>
              <a:rPr lang="en-US" altLang="zh-CN" sz="1200" dirty="0" err="1">
                <a:solidFill>
                  <a:srgbClr val="000000"/>
                </a:solidFill>
                <a:latin typeface="Consolas" panose="020B0609020204030204" pitchFamily="49" charset="0"/>
              </a:rPr>
              <a:t>TextOut</a:t>
            </a:r>
            <a:r>
              <a:rPr lang="en-US" altLang="zh-CN" sz="1200" dirty="0">
                <a:solidFill>
                  <a:srgbClr val="000000"/>
                </a:solidFill>
                <a:latin typeface="Consolas" panose="020B0609020204030204" pitchFamily="49" charset="0"/>
              </a:rPr>
              <a:t>(</a:t>
            </a:r>
            <a:r>
              <a:rPr lang="en-US" altLang="zh-CN" sz="1200" dirty="0" err="1">
                <a:solidFill>
                  <a:srgbClr val="000000"/>
                </a:solidFill>
                <a:latin typeface="Consolas" panose="020B0609020204030204" pitchFamily="49" charset="0"/>
              </a:rPr>
              <a:t>hdc</a:t>
            </a:r>
            <a:r>
              <a:rPr lang="en-US" altLang="zh-CN" sz="1200" dirty="0">
                <a:solidFill>
                  <a:srgbClr val="000000"/>
                </a:solidFill>
                <a:latin typeface="Consolas" panose="020B0609020204030204" pitchFamily="49" charset="0"/>
              </a:rPr>
              <a:t>, x, y, lpszTx2, </a:t>
            </a:r>
            <a:r>
              <a:rPr lang="en-US" altLang="zh-CN" sz="1200" dirty="0" err="1">
                <a:solidFill>
                  <a:srgbClr val="000000"/>
                </a:solidFill>
                <a:latin typeface="Consolas" panose="020B0609020204030204" pitchFamily="49" charset="0"/>
              </a:rPr>
              <a:t>strlen</a:t>
            </a:r>
            <a:r>
              <a:rPr lang="en-US" altLang="zh-CN" sz="1200" dirty="0">
                <a:solidFill>
                  <a:srgbClr val="000000"/>
                </a:solidFill>
                <a:latin typeface="Consolas" panose="020B0609020204030204" pitchFamily="49" charset="0"/>
              </a:rPr>
              <a:t>(lpszTx2)); </a:t>
            </a:r>
            <a:endParaRPr lang="en-US" altLang="zh-CN" sz="1200" b="0" i="0" dirty="0">
              <a:solidFill>
                <a:srgbClr val="5C5C5C"/>
              </a:solidFill>
              <a:effectLst/>
              <a:latin typeface="Consolas" panose="020B0609020204030204" pitchFamily="49" charset="0"/>
            </a:endParaRPr>
          </a:p>
        </p:txBody>
      </p:sp>
    </p:spTree>
    <p:extLst>
      <p:ext uri="{BB962C8B-B14F-4D97-AF65-F5344CB8AC3E}">
        <p14:creationId xmlns:p14="http://schemas.microsoft.com/office/powerpoint/2010/main" val="1759424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D8C12779-5390-4FC9-A1B8-72C0C3A1DEF7}" type="slidenum">
              <a:rPr lang="en-US" altLang="zh-CN" sz="1400">
                <a:latin typeface="Times New Roman" panose="02020603050405020304" pitchFamily="18" charset="0"/>
              </a:rPr>
              <a:pPr algn="r"/>
              <a:t>55</a:t>
            </a:fld>
            <a:endParaRPr lang="zh-CN" altLang="en-US" sz="1400">
              <a:latin typeface="Times New Roman" panose="02020603050405020304" pitchFamily="18" charset="0"/>
            </a:endParaRPr>
          </a:p>
        </p:txBody>
      </p:sp>
      <p:sp>
        <p:nvSpPr>
          <p:cNvPr id="29698" name="Rectangle 2"/>
          <p:cNvSpPr>
            <a:spLocks noGrp="1" noChangeArrowheads="1"/>
          </p:cNvSpPr>
          <p:nvPr>
            <p:ph type="title" idx="4294967295"/>
          </p:nvPr>
        </p:nvSpPr>
        <p:spPr>
          <a:xfrm>
            <a:off x="794" y="94043"/>
            <a:ext cx="9144000" cy="897232"/>
          </a:xfrm>
        </p:spPr>
        <p:txBody>
          <a:bodyPr>
            <a:normAutofit/>
          </a:bodyPr>
          <a:lstStyle/>
          <a:p>
            <a:pPr algn="ctr" eaLnBrk="1" hangingPunct="1"/>
            <a:r>
              <a:rPr lang="en-US" altLang="zh-CN" sz="3800" b="1" dirty="0"/>
              <a:t>Check Points</a:t>
            </a:r>
          </a:p>
        </p:txBody>
      </p:sp>
      <p:sp>
        <p:nvSpPr>
          <p:cNvPr id="7" name="Rectangle 3">
            <a:extLst>
              <a:ext uri="{FF2B5EF4-FFF2-40B4-BE49-F238E27FC236}">
                <a16:creationId xmlns:a16="http://schemas.microsoft.com/office/drawing/2014/main" id="{F5698898-DCEC-4500-994C-870066E32AC1}"/>
              </a:ext>
            </a:extLst>
          </p:cNvPr>
          <p:cNvSpPr txBox="1">
            <a:spLocks noChangeArrowheads="1"/>
          </p:cNvSpPr>
          <p:nvPr/>
        </p:nvSpPr>
        <p:spPr>
          <a:xfrm>
            <a:off x="497681" y="927775"/>
            <a:ext cx="8647113" cy="5404338"/>
          </a:xfrm>
          <a:prstGeom prst="rect">
            <a:avLst/>
          </a:prstGeom>
        </p:spPr>
        <p:txBody>
          <a:bodyPr vert="horz" lIns="91440" tIns="45720" rIns="91440" bIns="45720" rtlCol="0">
            <a:no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lnSpc>
                <a:spcPct val="150000"/>
              </a:lnSpc>
              <a:buFont typeface="+mj-ea"/>
              <a:buAutoNum type="circleNumDbPlain"/>
            </a:pPr>
            <a:r>
              <a:rPr lang="en-US" altLang="zh-CN" sz="2600" dirty="0"/>
              <a:t>Briefly describe the structure of a disk.</a:t>
            </a:r>
          </a:p>
          <a:p>
            <a:pPr marL="514350" indent="-514350">
              <a:lnSpc>
                <a:spcPct val="150000"/>
              </a:lnSpc>
              <a:buFont typeface="+mj-ea"/>
              <a:buAutoNum type="circleNumDbPlain"/>
            </a:pPr>
            <a:r>
              <a:rPr lang="en-US" altLang="zh-CN" sz="2600" dirty="0"/>
              <a:t>What is cylinder skew?</a:t>
            </a:r>
          </a:p>
          <a:p>
            <a:pPr marL="514350" indent="-514350">
              <a:lnSpc>
                <a:spcPct val="150000"/>
              </a:lnSpc>
              <a:buFont typeface="+mj-ea"/>
              <a:buAutoNum type="circleNumDbPlain"/>
            </a:pPr>
            <a:r>
              <a:rPr lang="en-US" altLang="zh-CN" sz="2600" dirty="0"/>
              <a:t>What is interleaving?</a:t>
            </a:r>
          </a:p>
          <a:p>
            <a:pPr marL="514350" indent="-514350">
              <a:lnSpc>
                <a:spcPct val="150000"/>
              </a:lnSpc>
              <a:buFont typeface="+mj-ea"/>
              <a:buAutoNum type="circleNumDbPlain"/>
            </a:pPr>
            <a:r>
              <a:rPr lang="en-US" altLang="zh-CN" sz="2600" dirty="0"/>
              <a:t>What are the three factors that determine the time of reading data from disk?</a:t>
            </a:r>
          </a:p>
          <a:p>
            <a:pPr marL="514350" indent="-514350">
              <a:lnSpc>
                <a:spcPct val="150000"/>
              </a:lnSpc>
              <a:buFont typeface="+mj-ea"/>
              <a:buAutoNum type="circleNumDbPlain"/>
            </a:pPr>
            <a:r>
              <a:rPr lang="en-US" altLang="zh-CN" sz="2600" dirty="0"/>
              <a:t>Briefly describe two disk arm scheduling algorithms?</a:t>
            </a:r>
          </a:p>
        </p:txBody>
      </p:sp>
    </p:spTree>
    <p:extLst>
      <p:ext uri="{BB962C8B-B14F-4D97-AF65-F5344CB8AC3E}">
        <p14:creationId xmlns:p14="http://schemas.microsoft.com/office/powerpoint/2010/main" val="1637665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E8C46-E5D4-4A27-999D-F57CF7BE6CAF}"/>
              </a:ext>
            </a:extLst>
          </p:cNvPr>
          <p:cNvSpPr>
            <a:spLocks noGrp="1"/>
          </p:cNvSpPr>
          <p:nvPr>
            <p:ph type="title"/>
          </p:nvPr>
        </p:nvSpPr>
        <p:spPr/>
        <p:txBody>
          <a:bodyPr>
            <a:normAutofit/>
          </a:bodyPr>
          <a:lstStyle/>
          <a:p>
            <a:pPr algn="ctr"/>
            <a:r>
              <a:rPr lang="en-US" altLang="zh-CN" sz="3800" b="1" dirty="0"/>
              <a:t>Summary</a:t>
            </a:r>
            <a:endParaRPr lang="zh-CN" altLang="en-US" sz="3800" b="1" dirty="0"/>
          </a:p>
        </p:txBody>
      </p:sp>
      <p:sp>
        <p:nvSpPr>
          <p:cNvPr id="3" name="内容占位符 2">
            <a:extLst>
              <a:ext uri="{FF2B5EF4-FFF2-40B4-BE49-F238E27FC236}">
                <a16:creationId xmlns:a16="http://schemas.microsoft.com/office/drawing/2014/main" id="{98F14BAC-D759-4EF9-9283-2D9AA8D7A1C1}"/>
              </a:ext>
            </a:extLst>
          </p:cNvPr>
          <p:cNvSpPr>
            <a:spLocks noGrp="1"/>
          </p:cNvSpPr>
          <p:nvPr>
            <p:ph idx="1"/>
          </p:nvPr>
        </p:nvSpPr>
        <p:spPr>
          <a:xfrm>
            <a:off x="596391" y="1728520"/>
            <a:ext cx="7888070" cy="4351338"/>
          </a:xfrm>
        </p:spPr>
        <p:txBody>
          <a:bodyPr/>
          <a:lstStyle/>
          <a:p>
            <a:pPr>
              <a:buFont typeface="Wingdings" panose="05000000000000000000" pitchFamily="2" charset="2"/>
              <a:buChar char="l"/>
            </a:pPr>
            <a:r>
              <a:rPr lang="en-US" altLang="zh-CN" sz="2800" dirty="0"/>
              <a:t> Two kinds of I/O devices.</a:t>
            </a:r>
          </a:p>
          <a:p>
            <a:pPr>
              <a:buFont typeface="Wingdings" panose="05000000000000000000" pitchFamily="2" charset="2"/>
              <a:buChar char="l"/>
            </a:pPr>
            <a:r>
              <a:rPr lang="en-US" altLang="zh-CN" sz="2800" dirty="0"/>
              <a:t> The components of I/O device.</a:t>
            </a:r>
          </a:p>
          <a:p>
            <a:pPr>
              <a:buFont typeface="Wingdings" panose="05000000000000000000" pitchFamily="2" charset="2"/>
              <a:buChar char="l"/>
            </a:pPr>
            <a:r>
              <a:rPr lang="en-US" altLang="zh-CN" sz="2800" dirty="0"/>
              <a:t> Three ways to communicate with I/O.</a:t>
            </a:r>
          </a:p>
          <a:p>
            <a:pPr>
              <a:buFont typeface="Wingdings" panose="05000000000000000000" pitchFamily="2" charset="2"/>
              <a:buChar char="l"/>
            </a:pPr>
            <a:r>
              <a:rPr lang="en-US" altLang="zh-CN" sz="2800" dirty="0"/>
              <a:t> Disks: Magnetic disks (components, disk arm scheduling), RAIDs</a:t>
            </a:r>
          </a:p>
          <a:p>
            <a:pPr>
              <a:buFont typeface="Wingdings" panose="05000000000000000000" pitchFamily="2" charset="2"/>
              <a:buChar char="l"/>
            </a:pPr>
            <a:r>
              <a:rPr lang="en-US" altLang="zh-CN" sz="2800" dirty="0"/>
              <a:t> Clocks</a:t>
            </a:r>
          </a:p>
          <a:p>
            <a:pPr>
              <a:buFont typeface="Wingdings" panose="05000000000000000000" pitchFamily="2" charset="2"/>
              <a:buChar char="l"/>
            </a:pPr>
            <a:r>
              <a:rPr lang="en-US" altLang="zh-CN" sz="2800" dirty="0"/>
              <a:t> Terminals: Text windows, GUI Windows </a:t>
            </a:r>
          </a:p>
          <a:p>
            <a:endParaRPr lang="zh-CN" altLang="en-US" dirty="0"/>
          </a:p>
        </p:txBody>
      </p:sp>
    </p:spTree>
    <p:extLst>
      <p:ext uri="{BB962C8B-B14F-4D97-AF65-F5344CB8AC3E}">
        <p14:creationId xmlns:p14="http://schemas.microsoft.com/office/powerpoint/2010/main" val="798931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41EA632-3330-4D98-BFE6-BDC1DBA5E3EF}" type="slidenum">
              <a:rPr lang="zh-CN" altLang="en-US" smtClean="0"/>
              <a:pPr/>
              <a:t>6</a:t>
            </a:fld>
            <a:endParaRPr lang="zh-CN" altLang="en-US"/>
          </a:p>
        </p:txBody>
      </p:sp>
      <p:sp>
        <p:nvSpPr>
          <p:cNvPr id="25602" name="Rectangle 2"/>
          <p:cNvSpPr>
            <a:spLocks noGrp="1" noChangeArrowheads="1"/>
          </p:cNvSpPr>
          <p:nvPr>
            <p:ph type="title"/>
          </p:nvPr>
        </p:nvSpPr>
        <p:spPr>
          <a:xfrm>
            <a:off x="315120" y="0"/>
            <a:ext cx="8658225" cy="1143000"/>
          </a:xfrm>
        </p:spPr>
        <p:txBody>
          <a:bodyPr/>
          <a:lstStyle/>
          <a:p>
            <a:pPr eaLnBrk="1" hangingPunct="1"/>
            <a:r>
              <a:rPr lang="en-US" altLang="zh-CN" dirty="0">
                <a:ea typeface="宋体" panose="02010600030101010101" pitchFamily="2" charset="-122"/>
              </a:rPr>
              <a:t>Device-Independent I/O Software (2)</a:t>
            </a:r>
            <a:endParaRPr lang="en-US" altLang="zh-CN" sz="4000" dirty="0">
              <a:ea typeface="宋体" panose="02010600030101010101" pitchFamily="2" charset="-122"/>
            </a:endParaRPr>
          </a:p>
        </p:txBody>
      </p:sp>
      <p:sp>
        <p:nvSpPr>
          <p:cNvPr id="25603" name="Rectangle 3"/>
          <p:cNvSpPr>
            <a:spLocks noGrp="1" noChangeArrowheads="1"/>
          </p:cNvSpPr>
          <p:nvPr>
            <p:ph idx="1"/>
          </p:nvPr>
        </p:nvSpPr>
        <p:spPr>
          <a:xfrm>
            <a:off x="1372394" y="5038725"/>
            <a:ext cx="7772400" cy="1314450"/>
          </a:xfrm>
        </p:spPr>
        <p:txBody>
          <a:bodyPr/>
          <a:lstStyle/>
          <a:p>
            <a:pPr eaLnBrk="1" hangingPunct="1">
              <a:buFontTx/>
              <a:buNone/>
            </a:pPr>
            <a:r>
              <a:rPr lang="zh-CN" altLang="en-US" dirty="0">
                <a:ea typeface="宋体" panose="02010600030101010101" pitchFamily="2" charset="-122"/>
              </a:rPr>
              <a:t>(</a:t>
            </a:r>
            <a:r>
              <a:rPr lang="en-US" altLang="zh-CN" dirty="0">
                <a:ea typeface="宋体" panose="02010600030101010101" pitchFamily="2" charset="-122"/>
              </a:rPr>
              <a:t>a) Without a standard driver interface</a:t>
            </a:r>
          </a:p>
          <a:p>
            <a:pPr eaLnBrk="1" hangingPunct="1">
              <a:buFontTx/>
              <a:buNone/>
            </a:pPr>
            <a:r>
              <a:rPr lang="en-US" altLang="zh-CN" dirty="0">
                <a:ea typeface="宋体" panose="02010600030101010101" pitchFamily="2" charset="-122"/>
              </a:rPr>
              <a:t>(b) With a standard driver interface</a:t>
            </a:r>
          </a:p>
        </p:txBody>
      </p:sp>
      <p:pic>
        <p:nvPicPr>
          <p:cNvPr id="25604" name="Picture 6" descr="C:\B\b4\JPG\foo\5-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33" y="1387476"/>
            <a:ext cx="8315325"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479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A8694D38-E2B8-41A3-B30F-3480FA4CC135}" type="slidenum">
              <a:rPr lang="zh-CN" altLang="en-US" smtClean="0"/>
              <a:pPr/>
              <a:t>7</a:t>
            </a:fld>
            <a:endParaRPr lang="zh-CN" altLang="en-US"/>
          </a:p>
        </p:txBody>
      </p:sp>
      <p:sp>
        <p:nvSpPr>
          <p:cNvPr id="26626" name="Rectangle 2"/>
          <p:cNvSpPr>
            <a:spLocks noGrp="1" noChangeArrowheads="1"/>
          </p:cNvSpPr>
          <p:nvPr>
            <p:ph type="title"/>
          </p:nvPr>
        </p:nvSpPr>
        <p:spPr>
          <a:xfrm>
            <a:off x="794" y="101600"/>
            <a:ext cx="8839200" cy="952500"/>
          </a:xfrm>
        </p:spPr>
        <p:txBody>
          <a:bodyPr/>
          <a:lstStyle/>
          <a:p>
            <a:pPr eaLnBrk="1" hangingPunct="1"/>
            <a:r>
              <a:rPr lang="en-US" altLang="zh-CN">
                <a:ea typeface="宋体" panose="02010600030101010101" pitchFamily="2" charset="-122"/>
              </a:rPr>
              <a:t>Device-Independent I/O Software (3)</a:t>
            </a:r>
            <a:endParaRPr lang="en-US" altLang="zh-CN" sz="4000">
              <a:ea typeface="宋体" panose="02010600030101010101" pitchFamily="2" charset="-122"/>
            </a:endParaRPr>
          </a:p>
        </p:txBody>
      </p:sp>
      <p:sp>
        <p:nvSpPr>
          <p:cNvPr id="26627" name="Rectangle 3"/>
          <p:cNvSpPr>
            <a:spLocks noGrp="1" noChangeArrowheads="1"/>
          </p:cNvSpPr>
          <p:nvPr>
            <p:ph idx="1"/>
          </p:nvPr>
        </p:nvSpPr>
        <p:spPr>
          <a:xfrm>
            <a:off x="0" y="4382965"/>
            <a:ext cx="9029700" cy="1593850"/>
          </a:xfrm>
        </p:spPr>
        <p:txBody>
          <a:bodyPr>
            <a:normAutofit lnSpcReduction="10000"/>
          </a:bodyPr>
          <a:lstStyle/>
          <a:p>
            <a:pPr eaLnBrk="1" hangingPunct="1">
              <a:lnSpc>
                <a:spcPct val="70000"/>
              </a:lnSpc>
              <a:buFontTx/>
              <a:buNone/>
            </a:pPr>
            <a:r>
              <a:rPr lang="zh-CN" altLang="en-US" sz="2800">
                <a:ea typeface="宋体" panose="02010600030101010101" pitchFamily="2" charset="-122"/>
              </a:rPr>
              <a:t>(</a:t>
            </a:r>
            <a:r>
              <a:rPr lang="en-US" altLang="zh-CN" sz="2800">
                <a:ea typeface="宋体" panose="02010600030101010101" pitchFamily="2" charset="-122"/>
              </a:rPr>
              <a:t>a) Unbuffered input</a:t>
            </a:r>
          </a:p>
          <a:p>
            <a:pPr eaLnBrk="1" hangingPunct="1">
              <a:lnSpc>
                <a:spcPct val="70000"/>
              </a:lnSpc>
              <a:buFontTx/>
              <a:buNone/>
            </a:pPr>
            <a:r>
              <a:rPr lang="en-US" altLang="zh-CN" sz="2800">
                <a:ea typeface="宋体" panose="02010600030101010101" pitchFamily="2" charset="-122"/>
              </a:rPr>
              <a:t>(b) Buffering in user space</a:t>
            </a:r>
          </a:p>
          <a:p>
            <a:pPr eaLnBrk="1" hangingPunct="1">
              <a:lnSpc>
                <a:spcPct val="70000"/>
              </a:lnSpc>
              <a:buFontTx/>
              <a:buNone/>
            </a:pPr>
            <a:r>
              <a:rPr lang="en-US" altLang="zh-CN" sz="2800">
                <a:ea typeface="宋体" panose="02010600030101010101" pitchFamily="2" charset="-122"/>
              </a:rPr>
              <a:t>(c) Buffering in the kernel followed by copying to user space</a:t>
            </a:r>
          </a:p>
          <a:p>
            <a:pPr eaLnBrk="1" hangingPunct="1">
              <a:lnSpc>
                <a:spcPct val="70000"/>
              </a:lnSpc>
              <a:buFontTx/>
              <a:buNone/>
            </a:pPr>
            <a:r>
              <a:rPr lang="en-US" altLang="zh-CN" sz="2800">
                <a:ea typeface="宋体" panose="02010600030101010101" pitchFamily="2" charset="-122"/>
              </a:rPr>
              <a:t>(d) Double buffering in the kernel</a:t>
            </a:r>
            <a:endParaRPr lang="en-US" altLang="zh-CN" sz="2400">
              <a:ea typeface="宋体" panose="02010600030101010101" pitchFamily="2" charset="-122"/>
            </a:endParaRPr>
          </a:p>
        </p:txBody>
      </p:sp>
      <p:pic>
        <p:nvPicPr>
          <p:cNvPr id="26628" name="Picture 5" descr="C:\B\b4\JPG\foo\5-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44" y="1144588"/>
            <a:ext cx="7429500" cy="305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630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AB1D3A8-F682-4074-9C88-CFEC86A545C5}" type="slidenum">
              <a:rPr lang="zh-CN" altLang="en-US" smtClean="0"/>
              <a:pPr/>
              <a:t>8</a:t>
            </a:fld>
            <a:endParaRPr lang="zh-CN" altLang="en-US"/>
          </a:p>
        </p:txBody>
      </p:sp>
      <p:sp>
        <p:nvSpPr>
          <p:cNvPr id="23554" name="Rectangle 2"/>
          <p:cNvSpPr>
            <a:spLocks noGrp="1" noChangeArrowheads="1"/>
          </p:cNvSpPr>
          <p:nvPr>
            <p:ph type="title"/>
          </p:nvPr>
        </p:nvSpPr>
        <p:spPr>
          <a:xfrm>
            <a:off x="705644" y="101600"/>
            <a:ext cx="7931150" cy="687388"/>
          </a:xfrm>
        </p:spPr>
        <p:txBody>
          <a:bodyPr>
            <a:normAutofit/>
          </a:bodyPr>
          <a:lstStyle/>
          <a:p>
            <a:pPr eaLnBrk="1" hangingPunct="1"/>
            <a:r>
              <a:rPr lang="en-US" altLang="zh-CN">
                <a:ea typeface="宋体" panose="02010600030101010101" pitchFamily="2" charset="-122"/>
              </a:rPr>
              <a:t>Device Drivers</a:t>
            </a:r>
          </a:p>
        </p:txBody>
      </p:sp>
      <p:sp>
        <p:nvSpPr>
          <p:cNvPr id="23555" name="Rectangle 3"/>
          <p:cNvSpPr>
            <a:spLocks noGrp="1" noChangeArrowheads="1"/>
          </p:cNvSpPr>
          <p:nvPr>
            <p:ph idx="1"/>
          </p:nvPr>
        </p:nvSpPr>
        <p:spPr>
          <a:xfrm>
            <a:off x="1080294" y="5572126"/>
            <a:ext cx="7772400" cy="942975"/>
          </a:xfrm>
        </p:spPr>
        <p:txBody>
          <a:bodyPr>
            <a:normAutofit fontScale="92500" lnSpcReduction="20000"/>
          </a:bodyPr>
          <a:lstStyle/>
          <a:p>
            <a:pPr eaLnBrk="1" hangingPunct="1">
              <a:lnSpc>
                <a:spcPct val="90000"/>
              </a:lnSpc>
            </a:pPr>
            <a:r>
              <a:rPr lang="en-US" altLang="zh-CN" sz="2400">
                <a:ea typeface="宋体" panose="02010600030101010101" pitchFamily="2" charset="-122"/>
              </a:rPr>
              <a:t>Logical position of device drivers is shown here</a:t>
            </a:r>
          </a:p>
          <a:p>
            <a:pPr eaLnBrk="1" hangingPunct="1">
              <a:lnSpc>
                <a:spcPct val="90000"/>
              </a:lnSpc>
            </a:pPr>
            <a:r>
              <a:rPr lang="en-US" altLang="zh-CN" sz="2400">
                <a:ea typeface="宋体" panose="02010600030101010101" pitchFamily="2" charset="-122"/>
              </a:rPr>
              <a:t>Communications between drivers and device controllers goes over the bus</a:t>
            </a:r>
            <a:endParaRPr lang="en-US" altLang="zh-CN">
              <a:ea typeface="宋体" panose="02010600030101010101" pitchFamily="2" charset="-122"/>
            </a:endParaRPr>
          </a:p>
        </p:txBody>
      </p:sp>
      <p:pic>
        <p:nvPicPr>
          <p:cNvPr id="23556" name="Picture 6" descr="C:\B\b4\JPG\foo\5-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732" y="701676"/>
            <a:ext cx="5592762" cy="480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897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058AB87-BC7D-4A9C-AFA1-344B5DD28535}" type="slidenum">
              <a:rPr lang="zh-CN" altLang="en-US" smtClean="0"/>
              <a:pPr/>
              <a:t>9</a:t>
            </a:fld>
            <a:endParaRPr lang="zh-CN" altLang="en-US"/>
          </a:p>
        </p:txBody>
      </p:sp>
      <p:sp>
        <p:nvSpPr>
          <p:cNvPr id="21506"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Interrupt Handlers </a:t>
            </a:r>
          </a:p>
        </p:txBody>
      </p:sp>
      <p:sp>
        <p:nvSpPr>
          <p:cNvPr id="21507" name="Rectangle 3"/>
          <p:cNvSpPr>
            <a:spLocks noGrp="1" noChangeArrowheads="1"/>
          </p:cNvSpPr>
          <p:nvPr>
            <p:ph idx="1"/>
          </p:nvPr>
        </p:nvSpPr>
        <p:spPr>
          <a:xfrm>
            <a:off x="188119" y="1295401"/>
            <a:ext cx="8597900" cy="4772025"/>
          </a:xfrm>
        </p:spPr>
        <p:txBody>
          <a:bodyPr/>
          <a:lstStyle/>
          <a:p>
            <a:pPr>
              <a:lnSpc>
                <a:spcPct val="90000"/>
              </a:lnSpc>
              <a:buFont typeface="Wingdings" panose="05000000000000000000" pitchFamily="2" charset="2"/>
              <a:buChar char="l"/>
            </a:pPr>
            <a:r>
              <a:rPr lang="en-US" altLang="zh-CN" sz="2000" dirty="0">
                <a:ea typeface="宋体" panose="02010600030101010101" pitchFamily="2" charset="-122"/>
              </a:rPr>
              <a:t> Interrupt handlers are best hidden</a:t>
            </a:r>
            <a:r>
              <a:rPr lang="zh-CN" altLang="en-US" sz="2000" dirty="0">
                <a:ea typeface="宋体" panose="02010600030101010101" pitchFamily="2" charset="-122"/>
              </a:rPr>
              <a:t>：</a:t>
            </a:r>
            <a:r>
              <a:rPr lang="en-US" altLang="zh-CN" sz="2000" dirty="0">
                <a:ea typeface="宋体" panose="02010600030101010101" pitchFamily="2" charset="-122"/>
              </a:rPr>
              <a:t>have driver starting an I/O operation block until interrupt notifies of completion</a:t>
            </a:r>
          </a:p>
          <a:p>
            <a:pPr>
              <a:lnSpc>
                <a:spcPct val="90000"/>
              </a:lnSpc>
              <a:buFont typeface="Wingdings" panose="05000000000000000000" pitchFamily="2" charset="2"/>
              <a:buChar char="l"/>
            </a:pPr>
            <a:r>
              <a:rPr lang="en-US" altLang="zh-CN" sz="2000" dirty="0">
                <a:ea typeface="宋体" panose="02010600030101010101" pitchFamily="2" charset="-122"/>
              </a:rPr>
              <a:t> Interrupt procedure does its task</a:t>
            </a:r>
            <a:r>
              <a:rPr lang="zh-CN" altLang="en-US" sz="2000" dirty="0">
                <a:ea typeface="宋体" panose="02010600030101010101" pitchFamily="2" charset="-122"/>
              </a:rPr>
              <a:t>，</a:t>
            </a:r>
            <a:r>
              <a:rPr lang="en-US" altLang="zh-CN" sz="2000" dirty="0">
                <a:ea typeface="宋体" panose="02010600030101010101" pitchFamily="2" charset="-122"/>
              </a:rPr>
              <a:t>then unblocks driver that started it </a:t>
            </a:r>
          </a:p>
          <a:p>
            <a:pPr marL="990600" lvl="1" indent="-533400">
              <a:lnSpc>
                <a:spcPct val="90000"/>
              </a:lnSpc>
            </a:pPr>
            <a:endParaRPr lang="en-US" altLang="zh-CN" dirty="0">
              <a:ea typeface="宋体" panose="02010600030101010101" pitchFamily="2" charset="-122"/>
            </a:endParaRPr>
          </a:p>
        </p:txBody>
      </p:sp>
      <p:sp>
        <p:nvSpPr>
          <p:cNvPr id="7" name="Rectangle 3">
            <a:extLst>
              <a:ext uri="{FF2B5EF4-FFF2-40B4-BE49-F238E27FC236}">
                <a16:creationId xmlns:a16="http://schemas.microsoft.com/office/drawing/2014/main" id="{63662DB7-CEF2-4526-B92D-C6450CE58CC0}"/>
              </a:ext>
            </a:extLst>
          </p:cNvPr>
          <p:cNvSpPr txBox="1">
            <a:spLocks noChangeArrowheads="1"/>
          </p:cNvSpPr>
          <p:nvPr/>
        </p:nvSpPr>
        <p:spPr>
          <a:xfrm>
            <a:off x="559594" y="2480287"/>
            <a:ext cx="8661400" cy="5008854"/>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09600" indent="-609600">
              <a:buFont typeface="Arial" panose="020B0604020202020204" pitchFamily="34" charset="0"/>
              <a:buNone/>
            </a:pPr>
            <a:r>
              <a:rPr lang="en-US" altLang="zh-CN" dirty="0">
                <a:ea typeface="宋体" panose="02010600030101010101" pitchFamily="2" charset="-122"/>
              </a:rPr>
              <a:t>Steps must be performed in software after interrupt completed:</a:t>
            </a:r>
          </a:p>
          <a:p>
            <a:pPr lvl="1">
              <a:buFont typeface="Wingdings" panose="05000000000000000000" pitchFamily="2" charset="2"/>
              <a:buChar char="l"/>
            </a:pPr>
            <a:r>
              <a:rPr lang="en-US" altLang="zh-CN" sz="2400" dirty="0">
                <a:solidFill>
                  <a:schemeClr val="accent2"/>
                </a:solidFill>
                <a:ea typeface="宋体" panose="02010600030101010101" pitchFamily="2" charset="-122"/>
              </a:rPr>
              <a:t>Save regs not already saved by interrupt hardware</a:t>
            </a:r>
          </a:p>
          <a:p>
            <a:pPr lvl="1">
              <a:buFont typeface="Wingdings" panose="05000000000000000000" pitchFamily="2" charset="2"/>
              <a:buChar char="l"/>
            </a:pPr>
            <a:r>
              <a:rPr lang="en-US" altLang="zh-CN" sz="2400" dirty="0">
                <a:solidFill>
                  <a:schemeClr val="accent2"/>
                </a:solidFill>
                <a:ea typeface="宋体" panose="02010600030101010101" pitchFamily="2" charset="-122"/>
              </a:rPr>
              <a:t>Set up context for interrupt service procedure</a:t>
            </a:r>
          </a:p>
          <a:p>
            <a:pPr lvl="1">
              <a:buFont typeface="Wingdings" panose="05000000000000000000" pitchFamily="2" charset="2"/>
              <a:buChar char="l"/>
            </a:pPr>
            <a:r>
              <a:rPr lang="en-US" altLang="zh-CN" sz="2400" dirty="0">
                <a:solidFill>
                  <a:schemeClr val="accent2"/>
                </a:solidFill>
                <a:ea typeface="宋体" panose="02010600030101010101" pitchFamily="2" charset="-122"/>
              </a:rPr>
              <a:t>Set up stack for interrupt service procedure</a:t>
            </a:r>
          </a:p>
          <a:p>
            <a:pPr lvl="1">
              <a:buFont typeface="Wingdings" panose="05000000000000000000" pitchFamily="2" charset="2"/>
              <a:buChar char="l"/>
            </a:pPr>
            <a:r>
              <a:rPr lang="en-US" altLang="zh-CN" sz="2400" dirty="0">
                <a:solidFill>
                  <a:schemeClr val="accent2"/>
                </a:solidFill>
                <a:ea typeface="宋体" panose="02010600030101010101" pitchFamily="2" charset="-122"/>
              </a:rPr>
              <a:t>Ack interrupt controller, reenable interrupts</a:t>
            </a:r>
          </a:p>
          <a:p>
            <a:pPr lvl="1">
              <a:buFont typeface="Wingdings" panose="05000000000000000000" pitchFamily="2" charset="2"/>
              <a:buChar char="l"/>
            </a:pPr>
            <a:r>
              <a:rPr lang="en-US" altLang="zh-CN" sz="2400" dirty="0">
                <a:solidFill>
                  <a:schemeClr val="accent2"/>
                </a:solidFill>
                <a:ea typeface="宋体" panose="02010600030101010101" pitchFamily="2" charset="-122"/>
              </a:rPr>
              <a:t>Copy registers from where saved</a:t>
            </a:r>
          </a:p>
          <a:p>
            <a:pPr lvl="1">
              <a:buFont typeface="Wingdings" panose="05000000000000000000" pitchFamily="2" charset="2"/>
              <a:buChar char="l"/>
            </a:pPr>
            <a:r>
              <a:rPr lang="en-US" altLang="zh-CN" sz="2400" dirty="0">
                <a:solidFill>
                  <a:schemeClr val="accent2"/>
                </a:solidFill>
                <a:ea typeface="宋体" panose="02010600030101010101" pitchFamily="2" charset="-122"/>
              </a:rPr>
              <a:t>Run service procedure </a:t>
            </a:r>
          </a:p>
          <a:p>
            <a:pPr lvl="1">
              <a:buFont typeface="Wingdings" panose="05000000000000000000" pitchFamily="2" charset="2"/>
              <a:buChar char="l"/>
            </a:pPr>
            <a:r>
              <a:rPr lang="en-US" altLang="zh-CN" sz="2400" dirty="0">
                <a:solidFill>
                  <a:schemeClr val="accent2"/>
                </a:solidFill>
                <a:ea typeface="宋体" panose="02010600030101010101" pitchFamily="2" charset="-122"/>
              </a:rPr>
              <a:t>Set up MMU context for process to run next</a:t>
            </a:r>
          </a:p>
          <a:p>
            <a:pPr lvl="1">
              <a:buFont typeface="Wingdings" panose="05000000000000000000" pitchFamily="2" charset="2"/>
              <a:buChar char="l"/>
            </a:pPr>
            <a:r>
              <a:rPr lang="en-US" altLang="zh-CN" sz="2400" dirty="0">
                <a:solidFill>
                  <a:schemeClr val="accent2"/>
                </a:solidFill>
                <a:ea typeface="宋体" panose="02010600030101010101" pitchFamily="2" charset="-122"/>
              </a:rPr>
              <a:t>Load new process' registers</a:t>
            </a:r>
          </a:p>
          <a:p>
            <a:pPr lvl="1">
              <a:buFont typeface="Wingdings" panose="05000000000000000000" pitchFamily="2" charset="2"/>
              <a:buChar char="l"/>
            </a:pPr>
            <a:r>
              <a:rPr lang="en-US" altLang="zh-CN" sz="2400" dirty="0">
                <a:solidFill>
                  <a:schemeClr val="accent2"/>
                </a:solidFill>
                <a:ea typeface="宋体" panose="02010600030101010101" pitchFamily="2" charset="-122"/>
              </a:rPr>
              <a:t>Start running the new process</a:t>
            </a:r>
            <a:endParaRPr lang="en-US" altLang="zh-CN" sz="2400" dirty="0">
              <a:ea typeface="宋体" panose="02010600030101010101" pitchFamily="2" charset="-122"/>
            </a:endParaRPr>
          </a:p>
        </p:txBody>
      </p:sp>
    </p:spTree>
    <p:extLst>
      <p:ext uri="{BB962C8B-B14F-4D97-AF65-F5344CB8AC3E}">
        <p14:creationId xmlns:p14="http://schemas.microsoft.com/office/powerpoint/2010/main" val="3532143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2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8.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13592</TotalTime>
  <Words>3023</Words>
  <Application>Microsoft Office PowerPoint</Application>
  <PresentationFormat>自定义</PresentationFormat>
  <Paragraphs>380</Paragraphs>
  <Slides>56</Slides>
  <Notes>0</Notes>
  <HiddenSlides>0</HiddenSlides>
  <MMClips>3</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56</vt:i4>
      </vt:variant>
    </vt:vector>
  </HeadingPairs>
  <TitlesOfParts>
    <vt:vector size="71" baseType="lpstr">
      <vt:lpstr>GeosansLight</vt:lpstr>
      <vt:lpstr>Microsoft Yahei</vt:lpstr>
      <vt:lpstr>Open Sans</vt:lpstr>
      <vt:lpstr>PingFang SC</vt:lpstr>
      <vt:lpstr>等线</vt:lpstr>
      <vt:lpstr>华文中宋</vt:lpstr>
      <vt:lpstr>宋体</vt:lpstr>
      <vt:lpstr>Arial</vt:lpstr>
      <vt:lpstr>Calibri</vt:lpstr>
      <vt:lpstr>Consolas</vt:lpstr>
      <vt:lpstr>FontAwesome</vt:lpstr>
      <vt:lpstr>Helvetica</vt:lpstr>
      <vt:lpstr>Times New Roman</vt:lpstr>
      <vt:lpstr>Wingdings</vt:lpstr>
      <vt:lpstr>Office 主题​​</vt:lpstr>
      <vt:lpstr>PowerPoint 演示文稿</vt:lpstr>
      <vt:lpstr>I/O Software Layers</vt:lpstr>
      <vt:lpstr>I/O Software Layers</vt:lpstr>
      <vt:lpstr>User IO software</vt:lpstr>
      <vt:lpstr>Device-Independent I/O Software (1)</vt:lpstr>
      <vt:lpstr>Device-Independent I/O Software (2)</vt:lpstr>
      <vt:lpstr>Device-Independent I/O Software (3)</vt:lpstr>
      <vt:lpstr>Device Drivers</vt:lpstr>
      <vt:lpstr>Interrupt Handlers </vt:lpstr>
      <vt:lpstr>PowerPoint 演示文稿</vt:lpstr>
      <vt:lpstr>PowerPoint 演示文稿</vt:lpstr>
      <vt:lpstr>Magnetic Disk</vt:lpstr>
      <vt:lpstr>PowerPoint 演示文稿</vt:lpstr>
      <vt:lpstr>Disks</vt:lpstr>
      <vt:lpstr>Disk Hardware</vt:lpstr>
      <vt:lpstr>Disk Formatting</vt:lpstr>
      <vt:lpstr>Cylinder Skew</vt:lpstr>
      <vt:lpstr>PowerPoint 演示文稿</vt:lpstr>
      <vt:lpstr>PowerPoint 演示文稿</vt:lpstr>
      <vt:lpstr>Disk Interleaving</vt:lpstr>
      <vt:lpstr>Problem</vt:lpstr>
      <vt:lpstr>PowerPoint 演示文稿</vt:lpstr>
      <vt:lpstr>PowerPoint 演示文稿</vt:lpstr>
      <vt:lpstr>Disk Arm Scheduling Algorithms</vt:lpstr>
      <vt:lpstr>Disk Arm Scheduling Algorithms:  (Shortest Seek First, SSF)</vt:lpstr>
      <vt:lpstr>Disk Arm Scheduling Algorithms:  (Elevator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Redundant Array of Independent Disk (RAID)</vt:lpstr>
      <vt:lpstr>PowerPoint 演示文稿</vt:lpstr>
      <vt:lpstr>Error Handling</vt:lpstr>
      <vt:lpstr>Stable Storage </vt:lpstr>
      <vt:lpstr>Stable Writes</vt:lpstr>
      <vt:lpstr>Stable Read</vt:lpstr>
      <vt:lpstr>Clock in Computer</vt:lpstr>
      <vt:lpstr>PowerPoint 演示文稿</vt:lpstr>
      <vt:lpstr>Clock Hardware</vt:lpstr>
      <vt:lpstr>Clock Software</vt:lpstr>
      <vt:lpstr>PowerPoint 演示文稿</vt:lpstr>
      <vt:lpstr>PowerPoint 演示文稿</vt:lpstr>
      <vt:lpstr>PowerPoint 演示文稿</vt:lpstr>
      <vt:lpstr>Input Software: Keyboard</vt:lpstr>
      <vt:lpstr>Mouse Software</vt:lpstr>
      <vt:lpstr>Output Software: GUI Windows</vt:lpstr>
      <vt:lpstr>Windows Output Software (2)</vt:lpstr>
      <vt:lpstr>Windows Output Software (3)</vt:lpstr>
      <vt:lpstr>Draw points, lines, rectangles</vt:lpstr>
      <vt:lpstr>PowerPoint 演示文稿</vt:lpstr>
      <vt:lpstr>Fonts</vt:lpstr>
      <vt:lpstr>Check Points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jinghui</dc:creator>
  <cp:lastModifiedBy>82305</cp:lastModifiedBy>
  <cp:revision>1091</cp:revision>
  <cp:lastPrinted>2016-08-28T08:23:50Z</cp:lastPrinted>
  <dcterms:created xsi:type="dcterms:W3CDTF">2014-10-22T04:24:20Z</dcterms:created>
  <dcterms:modified xsi:type="dcterms:W3CDTF">2023-10-31T05:02:24Z</dcterms:modified>
</cp:coreProperties>
</file>